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8" r:id="rId7"/>
    <p:sldId id="265" r:id="rId8"/>
    <p:sldId id="269" r:id="rId9"/>
    <p:sldId id="271" r:id="rId10"/>
    <p:sldId id="272" r:id="rId11"/>
    <p:sldId id="270" r:id="rId12"/>
    <p:sldId id="273" r:id="rId13"/>
    <p:sldId id="266" r:id="rId14"/>
    <p:sldId id="27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900B1-1BD1-4EDB-9441-9D0E441EAB49}" v="2645" dt="2020-11-18T11:27:06.098"/>
    <p1510:client id="{48EEE96D-17E3-4D6F-A620-6C1AFB3F9214}" v="1076" dt="2020-11-20T09:53:37.834"/>
    <p1510:client id="{61C7413B-22FA-427B-BFB4-6F5088C07B7E}" v="203" dt="2020-11-18T13:59:38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ntin FEBVRE" userId="S::quentin.febvre@imt-atlantique.fr::dbae61d9-760f-4ec3-933b-ccc833271aff" providerId="AD" clId="Web-{1FE900B1-1BD1-4EDB-9441-9D0E441EAB49}"/>
    <pc:docChg chg="addSld delSld modSld sldOrd">
      <pc:chgData name="Quentin FEBVRE" userId="S::quentin.febvre@imt-atlantique.fr::dbae61d9-760f-4ec3-933b-ccc833271aff" providerId="AD" clId="Web-{1FE900B1-1BD1-4EDB-9441-9D0E441EAB49}" dt="2020-11-18T11:27:06.098" v="2631" actId="20577"/>
      <pc:docMkLst>
        <pc:docMk/>
      </pc:docMkLst>
      <pc:sldChg chg="addSp modSp mod setBg setClrOvrMap">
        <pc:chgData name="Quentin FEBVRE" userId="S::quentin.febvre@imt-atlantique.fr::dbae61d9-760f-4ec3-933b-ccc833271aff" providerId="AD" clId="Web-{1FE900B1-1BD1-4EDB-9441-9D0E441EAB49}" dt="2020-11-18T09:07:59.363" v="169"/>
        <pc:sldMkLst>
          <pc:docMk/>
          <pc:sldMk cId="3856144342" sldId="256"/>
        </pc:sldMkLst>
        <pc:spChg chg="mod">
          <ac:chgData name="Quentin FEBVRE" userId="S::quentin.febvre@imt-atlantique.fr::dbae61d9-760f-4ec3-933b-ccc833271aff" providerId="AD" clId="Web-{1FE900B1-1BD1-4EDB-9441-9D0E441EAB49}" dt="2020-11-18T09:07:59.363" v="169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07:59.363" v="169"/>
          <ac:spMkLst>
            <pc:docMk/>
            <pc:sldMk cId="3856144342" sldId="256"/>
            <ac:spMk id="3" creationId="{00000000-0000-0000-0000-000000000000}"/>
          </ac:spMkLst>
        </pc:spChg>
        <pc:spChg chg="add">
          <ac:chgData name="Quentin FEBVRE" userId="S::quentin.febvre@imt-atlantique.fr::dbae61d9-760f-4ec3-933b-ccc833271aff" providerId="AD" clId="Web-{1FE900B1-1BD1-4EDB-9441-9D0E441EAB49}" dt="2020-11-18T09:07:59.363" v="169"/>
          <ac:spMkLst>
            <pc:docMk/>
            <pc:sldMk cId="3856144342" sldId="256"/>
            <ac:spMk id="12" creationId="{4B24F6DB-F114-44A7-BB56-D401884E4E7F}"/>
          </ac:spMkLst>
        </pc:spChg>
        <pc:grpChg chg="add">
          <ac:chgData name="Quentin FEBVRE" userId="S::quentin.febvre@imt-atlantique.fr::dbae61d9-760f-4ec3-933b-ccc833271aff" providerId="AD" clId="Web-{1FE900B1-1BD1-4EDB-9441-9D0E441EAB49}" dt="2020-11-18T09:07:59.363" v="169"/>
          <ac:grpSpMkLst>
            <pc:docMk/>
            <pc:sldMk cId="3856144342" sldId="256"/>
            <ac:grpSpMk id="8" creationId="{9BE10567-6165-46A7-867D-4690A16B46D6}"/>
          </ac:grpSpMkLst>
        </pc:grpChg>
        <pc:grpChg chg="add">
          <ac:chgData name="Quentin FEBVRE" userId="S::quentin.febvre@imt-atlantique.fr::dbae61d9-760f-4ec3-933b-ccc833271aff" providerId="AD" clId="Web-{1FE900B1-1BD1-4EDB-9441-9D0E441EAB49}" dt="2020-11-18T09:07:59.363" v="169"/>
          <ac:grpSpMkLst>
            <pc:docMk/>
            <pc:sldMk cId="3856144342" sldId="256"/>
            <ac:grpSpMk id="14" creationId="{4DB50ECD-225E-4F81-AF7B-706DD05F3BA8}"/>
          </ac:grpSpMkLst>
        </pc:grpChg>
      </pc:sldChg>
      <pc:sldChg chg="addSp delSp modSp new mod setBg setClrOvrMap">
        <pc:chgData name="Quentin FEBVRE" userId="S::quentin.febvre@imt-atlantique.fr::dbae61d9-760f-4ec3-933b-ccc833271aff" providerId="AD" clId="Web-{1FE900B1-1BD1-4EDB-9441-9D0E441EAB49}" dt="2020-11-18T11:11:28.117" v="2275" actId="20577"/>
        <pc:sldMkLst>
          <pc:docMk/>
          <pc:sldMk cId="3341781420" sldId="257"/>
        </pc:sldMkLst>
        <pc:spChg chg="mod">
          <ac:chgData name="Quentin FEBVRE" userId="S::quentin.febvre@imt-atlantique.fr::dbae61d9-760f-4ec3-933b-ccc833271aff" providerId="AD" clId="Web-{1FE900B1-1BD1-4EDB-9441-9D0E441EAB49}" dt="2020-11-18T09:11:42.473" v="266" actId="20577"/>
          <ac:spMkLst>
            <pc:docMk/>
            <pc:sldMk cId="3341781420" sldId="257"/>
            <ac:spMk id="2" creationId="{A7DAF4AE-B685-499E-A032-2B3F90EAD528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08:13.503" v="172"/>
          <ac:spMkLst>
            <pc:docMk/>
            <pc:sldMk cId="3341781420" sldId="257"/>
            <ac:spMk id="3" creationId="{B8430260-DF3A-435A-854E-5FB5B0CDA510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14:47.928" v="345" actId="14100"/>
          <ac:spMkLst>
            <pc:docMk/>
            <pc:sldMk cId="3341781420" sldId="257"/>
            <ac:spMk id="4" creationId="{181358F2-7B46-4AD7-AD2D-70D0740F61BA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12:17.271" v="306" actId="20577"/>
          <ac:spMkLst>
            <pc:docMk/>
            <pc:sldMk cId="3341781420" sldId="257"/>
            <ac:spMk id="5" creationId="{2B051E86-41C6-4E0D-8D54-6CCE3EE7F391}"/>
          </ac:spMkLst>
        </pc:spChg>
        <pc:spChg chg="add del">
          <ac:chgData name="Quentin FEBVRE" userId="S::quentin.febvre@imt-atlantique.fr::dbae61d9-760f-4ec3-933b-ccc833271aff" providerId="AD" clId="Web-{1FE900B1-1BD1-4EDB-9441-9D0E441EAB49}" dt="2020-11-18T09:12:52.099" v="313"/>
          <ac:spMkLst>
            <pc:docMk/>
            <pc:sldMk cId="3341781420" sldId="257"/>
            <ac:spMk id="6" creationId="{F219CC4E-584B-4617-9A58-0A297E53A74F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14:16.256" v="325" actId="14100"/>
          <ac:spMkLst>
            <pc:docMk/>
            <pc:sldMk cId="3341781420" sldId="257"/>
            <ac:spMk id="7" creationId="{C0CC6B68-7638-4C1B-911F-E9D2B3A6CF06}"/>
          </ac:spMkLst>
        </pc:spChg>
        <pc:spChg chg="add">
          <ac:chgData name="Quentin FEBVRE" userId="S::quentin.febvre@imt-atlantique.fr::dbae61d9-760f-4ec3-933b-ccc833271aff" providerId="AD" clId="Web-{1FE900B1-1BD1-4EDB-9441-9D0E441EAB49}" dt="2020-11-18T09:08:13.503" v="172"/>
          <ac:spMkLst>
            <pc:docMk/>
            <pc:sldMk cId="3341781420" sldId="257"/>
            <ac:spMk id="8" creationId="{E9B448F0-DA06-4165-AB5F-4330A20E06D0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18:40.165" v="356" actId="14100"/>
          <ac:spMkLst>
            <pc:docMk/>
            <pc:sldMk cId="3341781420" sldId="257"/>
            <ac:spMk id="9" creationId="{2791408A-2328-4118-8BFB-8CC2AE73C743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20:03.762" v="361" actId="14100"/>
          <ac:spMkLst>
            <pc:docMk/>
            <pc:sldMk cId="3341781420" sldId="257"/>
            <ac:spMk id="11" creationId="{7DD5740D-F1FF-4741-AF83-DDCFF6FAA891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1:28.117" v="2275" actId="20577"/>
          <ac:spMkLst>
            <pc:docMk/>
            <pc:sldMk cId="3341781420" sldId="257"/>
            <ac:spMk id="40" creationId="{64EE82E8-9FD0-4254-8B09-DE78E1E84F26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31:37.834" v="496"/>
          <ac:spMkLst>
            <pc:docMk/>
            <pc:sldMk cId="3341781420" sldId="257"/>
            <ac:spMk id="59" creationId="{255AF3B4-F056-43C2-B782-AABC50DA62BB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28:39.627" v="471" actId="20577"/>
          <ac:spMkLst>
            <pc:docMk/>
            <pc:sldMk cId="3341781420" sldId="257"/>
            <ac:spMk id="61" creationId="{0557739B-D074-4F0B-AFF2-E1101661FDA9}"/>
          </ac:spMkLst>
        </pc:spChg>
        <pc:grpChg chg="add">
          <ac:chgData name="Quentin FEBVRE" userId="S::quentin.febvre@imt-atlantique.fr::dbae61d9-760f-4ec3-933b-ccc833271aff" providerId="AD" clId="Web-{1FE900B1-1BD1-4EDB-9441-9D0E441EAB49}" dt="2020-11-18T09:08:13.503" v="172"/>
          <ac:grpSpMkLst>
            <pc:docMk/>
            <pc:sldMk cId="3341781420" sldId="257"/>
            <ac:grpSpMk id="12" creationId="{2576BCDF-119F-4EB5-83D7-ED823C93EBBD}"/>
          </ac:grpSpMkLst>
        </pc:grpChg>
        <pc:grpChg chg="add">
          <ac:chgData name="Quentin FEBVRE" userId="S::quentin.febvre@imt-atlantique.fr::dbae61d9-760f-4ec3-933b-ccc833271aff" providerId="AD" clId="Web-{1FE900B1-1BD1-4EDB-9441-9D0E441EAB49}" dt="2020-11-18T09:08:13.503" v="172"/>
          <ac:grpSpMkLst>
            <pc:docMk/>
            <pc:sldMk cId="3341781420" sldId="257"/>
            <ac:grpSpMk id="41" creationId="{8DB4BB99-C854-45F9-BED1-63D15E3A2411}"/>
          </ac:grpSpMkLst>
        </pc:grpChg>
        <pc:grpChg chg="add">
          <ac:chgData name="Quentin FEBVRE" userId="S::quentin.febvre@imt-atlantique.fr::dbae61d9-760f-4ec3-933b-ccc833271aff" providerId="AD" clId="Web-{1FE900B1-1BD1-4EDB-9441-9D0E441EAB49}" dt="2020-11-18T09:25:09.375" v="399"/>
          <ac:grpSpMkLst>
            <pc:docMk/>
            <pc:sldMk cId="3341781420" sldId="257"/>
            <ac:grpSpMk id="52" creationId="{C60EAAF2-8B36-49B0-AFC2-1719AA0600E1}"/>
          </ac:grpSpMkLst>
        </pc:grpChg>
        <pc:grpChg chg="add mod">
          <ac:chgData name="Quentin FEBVRE" userId="S::quentin.febvre@imt-atlantique.fr::dbae61d9-760f-4ec3-933b-ccc833271aff" providerId="AD" clId="Web-{1FE900B1-1BD1-4EDB-9441-9D0E441EAB49}" dt="2020-11-18T09:25:14.734" v="401" actId="1076"/>
          <ac:grpSpMkLst>
            <pc:docMk/>
            <pc:sldMk cId="3341781420" sldId="257"/>
            <ac:grpSpMk id="53" creationId="{59D296DA-73FA-4E21-A4E8-253D79607D95}"/>
          </ac:grpSpMkLst>
        </pc:grpChg>
        <pc:grpChg chg="add">
          <ac:chgData name="Quentin FEBVRE" userId="S::quentin.febvre@imt-atlantique.fr::dbae61d9-760f-4ec3-933b-ccc833271aff" providerId="AD" clId="Web-{1FE900B1-1BD1-4EDB-9441-9D0E441EAB49}" dt="2020-11-18T09:29:26.315" v="474"/>
          <ac:grpSpMkLst>
            <pc:docMk/>
            <pc:sldMk cId="3341781420" sldId="257"/>
            <ac:grpSpMk id="62" creationId="{0219B994-4064-4AA5-B5DA-F143C1CCFCC8}"/>
          </ac:grpSpMkLst>
        </pc:grpChg>
        <pc:picChg chg="add">
          <ac:chgData name="Quentin FEBVRE" userId="S::quentin.febvre@imt-atlantique.fr::dbae61d9-760f-4ec3-933b-ccc833271aff" providerId="AD" clId="Web-{1FE900B1-1BD1-4EDB-9441-9D0E441EAB49}" dt="2020-11-18T09:08:13.503" v="172"/>
          <ac:picMkLst>
            <pc:docMk/>
            <pc:sldMk cId="3341781420" sldId="257"/>
            <ac:picMk id="10" creationId="{92D83638-A467-411A-9C31-FE9A111CD885}"/>
          </ac:picMkLst>
        </pc:picChg>
      </pc:sldChg>
      <pc:sldChg chg="new del">
        <pc:chgData name="Quentin FEBVRE" userId="S::quentin.febvre@imt-atlantique.fr::dbae61d9-760f-4ec3-933b-ccc833271aff" providerId="AD" clId="Web-{1FE900B1-1BD1-4EDB-9441-9D0E441EAB49}" dt="2020-11-18T09:08:11.034" v="171"/>
        <pc:sldMkLst>
          <pc:docMk/>
          <pc:sldMk cId="2864270288" sldId="258"/>
        </pc:sldMkLst>
      </pc:sldChg>
      <pc:sldChg chg="addSp modSp new mod setBg setClrOvrMap">
        <pc:chgData name="Quentin FEBVRE" userId="S::quentin.febvre@imt-atlantique.fr::dbae61d9-760f-4ec3-933b-ccc833271aff" providerId="AD" clId="Web-{1FE900B1-1BD1-4EDB-9441-9D0E441EAB49}" dt="2020-11-18T09:09:12.191" v="226" actId="20577"/>
        <pc:sldMkLst>
          <pc:docMk/>
          <pc:sldMk cId="3495833648" sldId="258"/>
        </pc:sldMkLst>
        <pc:spChg chg="mod">
          <ac:chgData name="Quentin FEBVRE" userId="S::quentin.febvre@imt-atlantique.fr::dbae61d9-760f-4ec3-933b-ccc833271aff" providerId="AD" clId="Web-{1FE900B1-1BD1-4EDB-9441-9D0E441EAB49}" dt="2020-11-18T09:09:12.191" v="226" actId="20577"/>
          <ac:spMkLst>
            <pc:docMk/>
            <pc:sldMk cId="3495833648" sldId="258"/>
            <ac:spMk id="2" creationId="{226FF333-2FCF-4782-9677-2CD7B2ACB98C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08:56.347" v="206"/>
          <ac:spMkLst>
            <pc:docMk/>
            <pc:sldMk cId="3495833648" sldId="258"/>
            <ac:spMk id="3" creationId="{DB6D1CC9-2DC9-4498-9754-81FDEBD23B4F}"/>
          </ac:spMkLst>
        </pc:spChg>
        <pc:spChg chg="add">
          <ac:chgData name="Quentin FEBVRE" userId="S::quentin.febvre@imt-atlantique.fr::dbae61d9-760f-4ec3-933b-ccc833271aff" providerId="AD" clId="Web-{1FE900B1-1BD1-4EDB-9441-9D0E441EAB49}" dt="2020-11-18T09:08:56.347" v="206"/>
          <ac:spMkLst>
            <pc:docMk/>
            <pc:sldMk cId="3495833648" sldId="258"/>
            <ac:spMk id="8" creationId="{E9B448F0-DA06-4165-AB5F-4330A20E06D0}"/>
          </ac:spMkLst>
        </pc:spChg>
        <pc:grpChg chg="add">
          <ac:chgData name="Quentin FEBVRE" userId="S::quentin.febvre@imt-atlantique.fr::dbae61d9-760f-4ec3-933b-ccc833271aff" providerId="AD" clId="Web-{1FE900B1-1BD1-4EDB-9441-9D0E441EAB49}" dt="2020-11-18T09:08:56.347" v="206"/>
          <ac:grpSpMkLst>
            <pc:docMk/>
            <pc:sldMk cId="3495833648" sldId="258"/>
            <ac:grpSpMk id="12" creationId="{2576BCDF-119F-4EB5-83D7-ED823C93EBBD}"/>
          </ac:grpSpMkLst>
        </pc:grpChg>
        <pc:grpChg chg="add">
          <ac:chgData name="Quentin FEBVRE" userId="S::quentin.febvre@imt-atlantique.fr::dbae61d9-760f-4ec3-933b-ccc833271aff" providerId="AD" clId="Web-{1FE900B1-1BD1-4EDB-9441-9D0E441EAB49}" dt="2020-11-18T09:08:56.347" v="206"/>
          <ac:grpSpMkLst>
            <pc:docMk/>
            <pc:sldMk cId="3495833648" sldId="258"/>
            <ac:grpSpMk id="41" creationId="{8DB4BB99-C854-45F9-BED1-63D15E3A2411}"/>
          </ac:grpSpMkLst>
        </pc:grpChg>
        <pc:picChg chg="add">
          <ac:chgData name="Quentin FEBVRE" userId="S::quentin.febvre@imt-atlantique.fr::dbae61d9-760f-4ec3-933b-ccc833271aff" providerId="AD" clId="Web-{1FE900B1-1BD1-4EDB-9441-9D0E441EAB49}" dt="2020-11-18T09:08:56.347" v="206"/>
          <ac:picMkLst>
            <pc:docMk/>
            <pc:sldMk cId="3495833648" sldId="258"/>
            <ac:picMk id="10" creationId="{92D83638-A467-411A-9C31-FE9A111CD885}"/>
          </ac:picMkLst>
        </pc:picChg>
      </pc:sldChg>
      <pc:sldChg chg="modSp add del replId">
        <pc:chgData name="Quentin FEBVRE" userId="S::quentin.febvre@imt-atlantique.fr::dbae61d9-760f-4ec3-933b-ccc833271aff" providerId="AD" clId="Web-{1FE900B1-1BD1-4EDB-9441-9D0E441EAB49}" dt="2020-11-18T11:14:52.572" v="2372"/>
        <pc:sldMkLst>
          <pc:docMk/>
          <pc:sldMk cId="3162938999" sldId="259"/>
        </pc:sldMkLst>
        <pc:spChg chg="mod">
          <ac:chgData name="Quentin FEBVRE" userId="S::quentin.febvre@imt-atlantique.fr::dbae61d9-760f-4ec3-933b-ccc833271aff" providerId="AD" clId="Web-{1FE900B1-1BD1-4EDB-9441-9D0E441EAB49}" dt="2020-11-18T10:46:42.348" v="1728" actId="20577"/>
          <ac:spMkLst>
            <pc:docMk/>
            <pc:sldMk cId="3162938999" sldId="259"/>
            <ac:spMk id="2" creationId="{A7DAF4AE-B685-499E-A032-2B3F90EAD528}"/>
          </ac:spMkLst>
        </pc:spChg>
      </pc:sldChg>
      <pc:sldChg chg="new del">
        <pc:chgData name="Quentin FEBVRE" userId="S::quentin.febvre@imt-atlantique.fr::dbae61d9-760f-4ec3-933b-ccc833271aff" providerId="AD" clId="Web-{1FE900B1-1BD1-4EDB-9441-9D0E441EAB49}" dt="2020-11-18T10:22:20.470" v="652"/>
        <pc:sldMkLst>
          <pc:docMk/>
          <pc:sldMk cId="4031441802" sldId="260"/>
        </pc:sldMkLst>
      </pc:sldChg>
      <pc:sldChg chg="addSp delSp modSp add replId">
        <pc:chgData name="Quentin FEBVRE" userId="S::quentin.febvre@imt-atlantique.fr::dbae61d9-760f-4ec3-933b-ccc833271aff" providerId="AD" clId="Web-{1FE900B1-1BD1-4EDB-9441-9D0E441EAB49}" dt="2020-11-18T11:10:38.600" v="2262" actId="20577"/>
        <pc:sldMkLst>
          <pc:docMk/>
          <pc:sldMk cId="1197868426" sldId="261"/>
        </pc:sldMkLst>
        <pc:spChg chg="del mod">
          <ac:chgData name="Quentin FEBVRE" userId="S::quentin.febvre@imt-atlantique.fr::dbae61d9-760f-4ec3-933b-ccc833271aff" providerId="AD" clId="Web-{1FE900B1-1BD1-4EDB-9441-9D0E441EAB49}" dt="2020-11-18T09:29:48.565" v="480"/>
          <ac:spMkLst>
            <pc:docMk/>
            <pc:sldMk cId="1197868426" sldId="261"/>
            <ac:spMk id="3" creationId="{B8430260-DF3A-435A-854E-5FB5B0CDA510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9:39.835" v="620"/>
          <ac:spMkLst>
            <pc:docMk/>
            <pc:sldMk cId="1197868426" sldId="261"/>
            <ac:spMk id="11" creationId="{7DD5740D-F1FF-4741-AF83-DDCFF6FAA891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4:23.260" v="548" actId="20577"/>
          <ac:spMkLst>
            <pc:docMk/>
            <pc:sldMk cId="1197868426" sldId="261"/>
            <ac:spMk id="40" creationId="{64EE82E8-9FD0-4254-8B09-DE78E1E84F26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1:05.903" v="490" actId="20577"/>
          <ac:spMkLst>
            <pc:docMk/>
            <pc:sldMk cId="1197868426" sldId="261"/>
            <ac:spMk id="56" creationId="{7737F2E1-5B19-489E-BB77-3AC31BC3E402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1:14.967" v="493" actId="20577"/>
          <ac:spMkLst>
            <pc:docMk/>
            <pc:sldMk cId="1197868426" sldId="261"/>
            <ac:spMk id="57" creationId="{1350D5D5-D462-4586-A551-7A33974D4618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1:11.259" v="491" actId="20577"/>
          <ac:spMkLst>
            <pc:docMk/>
            <pc:sldMk cId="1197868426" sldId="261"/>
            <ac:spMk id="59" creationId="{255AF3B4-F056-43C2-B782-AABC50DA62BB}"/>
          </ac:spMkLst>
        </pc:spChg>
        <pc:spChg chg="topLvl">
          <ac:chgData name="Quentin FEBVRE" userId="S::quentin.febvre@imt-atlantique.fr::dbae61d9-760f-4ec3-933b-ccc833271aff" providerId="AD" clId="Web-{1FE900B1-1BD1-4EDB-9441-9D0E441EAB49}" dt="2020-11-18T09:32:24.847" v="504"/>
          <ac:spMkLst>
            <pc:docMk/>
            <pc:sldMk cId="1197868426" sldId="261"/>
            <ac:spMk id="71" creationId="{F7096420-B165-48C7-BFBA-B824561D8961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09:32:50.996" v="509" actId="14100"/>
          <ac:spMkLst>
            <pc:docMk/>
            <pc:sldMk cId="1197868426" sldId="261"/>
            <ac:spMk id="72" creationId="{20169B08-4471-47FB-848D-9C424478DFF1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09:34:52.181" v="557" actId="14100"/>
          <ac:spMkLst>
            <pc:docMk/>
            <pc:sldMk cId="1197868426" sldId="261"/>
            <ac:spMk id="73" creationId="{8FD736A5-380A-4894-9781-0092E138780A}"/>
          </ac:spMkLst>
        </pc:spChg>
        <pc:spChg chg="topLvl">
          <ac:chgData name="Quentin FEBVRE" userId="S::quentin.febvre@imt-atlantique.fr::dbae61d9-760f-4ec3-933b-ccc833271aff" providerId="AD" clId="Web-{1FE900B1-1BD1-4EDB-9441-9D0E441EAB49}" dt="2020-11-18T09:32:46.036" v="508"/>
          <ac:spMkLst>
            <pc:docMk/>
            <pc:sldMk cId="1197868426" sldId="261"/>
            <ac:spMk id="74" creationId="{ED498F5F-42EF-4AB4-A0D2-495978501102}"/>
          </ac:spMkLst>
        </pc:spChg>
        <pc:spChg chg="del mod">
          <ac:chgData name="Quentin FEBVRE" userId="S::quentin.febvre@imt-atlantique.fr::dbae61d9-760f-4ec3-933b-ccc833271aff" providerId="AD" clId="Web-{1FE900B1-1BD1-4EDB-9441-9D0E441EAB49}" dt="2020-11-18T09:32:39.389" v="507"/>
          <ac:spMkLst>
            <pc:docMk/>
            <pc:sldMk cId="1197868426" sldId="261"/>
            <ac:spMk id="75" creationId="{1CE42B7E-B856-417F-A161-60317F6B4B57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9:54.429" v="621"/>
          <ac:spMkLst>
            <pc:docMk/>
            <pc:sldMk cId="1197868426" sldId="261"/>
            <ac:spMk id="78" creationId="{57611FC5-0594-401E-AFB9-A5BE21C88787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4:42.047" v="554" actId="14100"/>
          <ac:spMkLst>
            <pc:docMk/>
            <pc:sldMk cId="1197868426" sldId="261"/>
            <ac:spMk id="79" creationId="{68F3B46C-C4C2-4C52-AB57-B0DD80D69604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5:14.804" v="561" actId="1076"/>
          <ac:spMkLst>
            <pc:docMk/>
            <pc:sldMk cId="1197868426" sldId="261"/>
            <ac:spMk id="85" creationId="{B26E701D-82CC-415D-B2D4-D8F2787E2330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5:34.194" v="567" actId="1076"/>
          <ac:spMkLst>
            <pc:docMk/>
            <pc:sldMk cId="1197868426" sldId="261"/>
            <ac:spMk id="90" creationId="{DAF4E90C-8F1A-40F3-BE6B-2A4FC2DE6495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09:35:57.666" v="573" actId="1076"/>
          <ac:spMkLst>
            <pc:docMk/>
            <pc:sldMk cId="1197868426" sldId="261"/>
            <ac:spMk id="95" creationId="{7800DE6E-49CA-42FE-9B33-0BF4850F4A00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24.678" v="2244" actId="20577"/>
          <ac:spMkLst>
            <pc:docMk/>
            <pc:sldMk cId="1197868426" sldId="261"/>
            <ac:spMk id="104" creationId="{1FF588FA-60D4-45AD-BEAE-40BD5F468375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21.131" v="2241" actId="20577"/>
          <ac:spMkLst>
            <pc:docMk/>
            <pc:sldMk cId="1197868426" sldId="261"/>
            <ac:spMk id="115" creationId="{09D7D9DB-D085-4BF1-9209-70332CADF746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27.319" v="2247" actId="20577"/>
          <ac:spMkLst>
            <pc:docMk/>
            <pc:sldMk cId="1197868426" sldId="261"/>
            <ac:spMk id="116" creationId="{240313FA-6C38-4C81-BF99-81557E161FC0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29.788" v="2250" actId="20577"/>
          <ac:spMkLst>
            <pc:docMk/>
            <pc:sldMk cId="1197868426" sldId="261"/>
            <ac:spMk id="117" creationId="{60714D8A-D9D4-43E5-B978-9109FFF4DC33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32.303" v="2253" actId="20577"/>
          <ac:spMkLst>
            <pc:docMk/>
            <pc:sldMk cId="1197868426" sldId="261"/>
            <ac:spMk id="118" creationId="{968E4306-8875-4ADB-BDD0-A5910F91FE4F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34.647" v="2256" actId="20577"/>
          <ac:spMkLst>
            <pc:docMk/>
            <pc:sldMk cId="1197868426" sldId="261"/>
            <ac:spMk id="119" creationId="{7D0C2321-A409-4E30-98E1-5E4F3FEC473D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36.257" v="2259" actId="20577"/>
          <ac:spMkLst>
            <pc:docMk/>
            <pc:sldMk cId="1197868426" sldId="261"/>
            <ac:spMk id="120" creationId="{6CE10E0A-27E1-479B-BB98-7962EDC5FC87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0:38.600" v="2262" actId="20577"/>
          <ac:spMkLst>
            <pc:docMk/>
            <pc:sldMk cId="1197868426" sldId="261"/>
            <ac:spMk id="121" creationId="{D8AA91AE-550F-4CF2-B77D-E0AD10023DE5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09:40:48.727" v="649" actId="1076"/>
          <ac:spMkLst>
            <pc:docMk/>
            <pc:sldMk cId="1197868426" sldId="261"/>
            <ac:spMk id="122" creationId="{A3F52C2A-2811-4BE6-A8A0-41C961E4996E}"/>
          </ac:spMkLst>
        </pc:spChg>
        <pc:grpChg chg="add del mod">
          <ac:chgData name="Quentin FEBVRE" userId="S::quentin.febvre@imt-atlantique.fr::dbae61d9-760f-4ec3-933b-ccc833271aff" providerId="AD" clId="Web-{1FE900B1-1BD1-4EDB-9441-9D0E441EAB49}" dt="2020-11-18T09:31:48.417" v="497"/>
          <ac:grpSpMkLst>
            <pc:docMk/>
            <pc:sldMk cId="1197868426" sldId="261"/>
            <ac:grpSpMk id="6" creationId="{87AF5E02-622F-42E7-B443-CEB4CC42AEA1}"/>
          </ac:grpSpMkLst>
        </pc:grpChg>
        <pc:grpChg chg="del">
          <ac:chgData name="Quentin FEBVRE" userId="S::quentin.febvre@imt-atlantique.fr::dbae61d9-760f-4ec3-933b-ccc833271aff" providerId="AD" clId="Web-{1FE900B1-1BD1-4EDB-9441-9D0E441EAB49}" dt="2020-11-18T09:29:43.940" v="476"/>
          <ac:grpSpMkLst>
            <pc:docMk/>
            <pc:sldMk cId="1197868426" sldId="261"/>
            <ac:grpSpMk id="52" creationId="{C60EAAF2-8B36-49B0-AFC2-1719AA0600E1}"/>
          </ac:grpSpMkLst>
        </pc:grpChg>
        <pc:grpChg chg="add del mod">
          <ac:chgData name="Quentin FEBVRE" userId="S::quentin.febvre@imt-atlantique.fr::dbae61d9-760f-4ec3-933b-ccc833271aff" providerId="AD" clId="Web-{1FE900B1-1BD1-4EDB-9441-9D0E441EAB49}" dt="2020-11-18T09:32:24.847" v="504"/>
          <ac:grpSpMkLst>
            <pc:docMk/>
            <pc:sldMk cId="1197868426" sldId="261"/>
            <ac:grpSpMk id="58" creationId="{42F9120E-6534-413F-A1E0-91BCB23145DE}"/>
          </ac:grpSpMkLst>
        </pc:grpChg>
        <pc:grpChg chg="add del mod">
          <ac:chgData name="Quentin FEBVRE" userId="S::quentin.febvre@imt-atlantique.fr::dbae61d9-760f-4ec3-933b-ccc833271aff" providerId="AD" clId="Web-{1FE900B1-1BD1-4EDB-9441-9D0E441EAB49}" dt="2020-11-18T09:30:00.436" v="484"/>
          <ac:grpSpMkLst>
            <pc:docMk/>
            <pc:sldMk cId="1197868426" sldId="261"/>
            <ac:grpSpMk id="60" creationId="{0C6255A0-3313-4D89-B19E-0D2E33053FE4}"/>
          </ac:grpSpMkLst>
        </pc:grpChg>
        <pc:grpChg chg="del mod topLvl">
          <ac:chgData name="Quentin FEBVRE" userId="S::quentin.febvre@imt-atlantique.fr::dbae61d9-760f-4ec3-933b-ccc833271aff" providerId="AD" clId="Web-{1FE900B1-1BD1-4EDB-9441-9D0E441EAB49}" dt="2020-11-18T09:32:46.036" v="508"/>
          <ac:grpSpMkLst>
            <pc:docMk/>
            <pc:sldMk cId="1197868426" sldId="261"/>
            <ac:grpSpMk id="70" creationId="{5F4826A0-C49E-41F0-A6BD-21C0154744EC}"/>
          </ac:grpSpMkLst>
        </pc:grpChg>
        <pc:grpChg chg="add">
          <ac:chgData name="Quentin FEBVRE" userId="S::quentin.febvre@imt-atlantique.fr::dbae61d9-760f-4ec3-933b-ccc833271aff" providerId="AD" clId="Web-{1FE900B1-1BD1-4EDB-9441-9D0E441EAB49}" dt="2020-11-18T09:33:46.431" v="522"/>
          <ac:grpSpMkLst>
            <pc:docMk/>
            <pc:sldMk cId="1197868426" sldId="261"/>
            <ac:grpSpMk id="76" creationId="{C03EABC5-8810-4412-BAE8-53FA314CC20A}"/>
          </ac:grpSpMkLst>
        </pc:grpChg>
        <pc:grpChg chg="add mod">
          <ac:chgData name="Quentin FEBVRE" userId="S::quentin.febvre@imt-atlantique.fr::dbae61d9-760f-4ec3-933b-ccc833271aff" providerId="AD" clId="Web-{1FE900B1-1BD1-4EDB-9441-9D0E441EAB49}" dt="2020-11-18T09:33:54.764" v="524" actId="1076"/>
          <ac:grpSpMkLst>
            <pc:docMk/>
            <pc:sldMk cId="1197868426" sldId="261"/>
            <ac:grpSpMk id="77" creationId="{69B00B91-2FBF-42C8-8934-AA1BA40260D2}"/>
          </ac:grpSpMkLst>
        </pc:grpChg>
        <pc:grpChg chg="add del">
          <ac:chgData name="Quentin FEBVRE" userId="S::quentin.febvre@imt-atlantique.fr::dbae61d9-760f-4ec3-933b-ccc833271aff" providerId="AD" clId="Web-{1FE900B1-1BD1-4EDB-9441-9D0E441EAB49}" dt="2020-11-18T09:34:48.165" v="556"/>
          <ac:grpSpMkLst>
            <pc:docMk/>
            <pc:sldMk cId="1197868426" sldId="261"/>
            <ac:grpSpMk id="80" creationId="{B57F79CB-2BDC-4B44-8FD8-B12C4E26FFC6}"/>
          </ac:grpSpMkLst>
        </pc:grpChg>
        <pc:grpChg chg="add mod">
          <ac:chgData name="Quentin FEBVRE" userId="S::quentin.febvre@imt-atlantique.fr::dbae61d9-760f-4ec3-933b-ccc833271aff" providerId="AD" clId="Web-{1FE900B1-1BD1-4EDB-9441-9D0E441EAB49}" dt="2020-11-18T09:35:25.605" v="563" actId="1076"/>
          <ac:grpSpMkLst>
            <pc:docMk/>
            <pc:sldMk cId="1197868426" sldId="261"/>
            <ac:grpSpMk id="83" creationId="{C2739AC8-0D9A-4960-8DEB-4C5B591024FA}"/>
          </ac:grpSpMkLst>
        </pc:grpChg>
        <pc:grpChg chg="add del">
          <ac:chgData name="Quentin FEBVRE" userId="S::quentin.febvre@imt-atlantique.fr::dbae61d9-760f-4ec3-933b-ccc833271aff" providerId="AD" clId="Web-{1FE900B1-1BD1-4EDB-9441-9D0E441EAB49}" dt="2020-11-18T09:35:16.041" v="562"/>
          <ac:grpSpMkLst>
            <pc:docMk/>
            <pc:sldMk cId="1197868426" sldId="261"/>
            <ac:grpSpMk id="84" creationId="{E2B2101A-3C36-44B7-AECA-5F00B41B2733}"/>
          </ac:grpSpMkLst>
        </pc:grpChg>
        <pc:grpChg chg="add mod">
          <ac:chgData name="Quentin FEBVRE" userId="S::quentin.febvre@imt-atlantique.fr::dbae61d9-760f-4ec3-933b-ccc833271aff" providerId="AD" clId="Web-{1FE900B1-1BD1-4EDB-9441-9D0E441EAB49}" dt="2020-11-18T09:35:38.232" v="568" actId="1076"/>
          <ac:grpSpMkLst>
            <pc:docMk/>
            <pc:sldMk cId="1197868426" sldId="261"/>
            <ac:grpSpMk id="89" creationId="{F6A4A6C6-4CB9-4682-A8D6-FF5AFC5BDCC8}"/>
          </ac:grpSpMkLst>
        </pc:grpChg>
        <pc:grpChg chg="add mod">
          <ac:chgData name="Quentin FEBVRE" userId="S::quentin.febvre@imt-atlantique.fr::dbae61d9-760f-4ec3-933b-ccc833271aff" providerId="AD" clId="Web-{1FE900B1-1BD1-4EDB-9441-9D0E441EAB49}" dt="2020-11-18T09:35:44.025" v="570" actId="1076"/>
          <ac:grpSpMkLst>
            <pc:docMk/>
            <pc:sldMk cId="1197868426" sldId="261"/>
            <ac:grpSpMk id="94" creationId="{A4F5F7EE-D990-4291-BCF0-BA79D278F73C}"/>
          </ac:grpSpMkLst>
        </pc:grpChg>
        <pc:grpChg chg="add mod">
          <ac:chgData name="Quentin FEBVRE" userId="S::quentin.febvre@imt-atlantique.fr::dbae61d9-760f-4ec3-933b-ccc833271aff" providerId="AD" clId="Web-{1FE900B1-1BD1-4EDB-9441-9D0E441EAB49}" dt="2020-11-18T09:35:50.306" v="572" actId="1076"/>
          <ac:grpSpMkLst>
            <pc:docMk/>
            <pc:sldMk cId="1197868426" sldId="261"/>
            <ac:grpSpMk id="99" creationId="{4E90E9AF-B06B-4E16-8542-A4B4310AEA6E}"/>
          </ac:grpSpMkLst>
        </pc:grpChg>
        <pc:grpChg chg="add del">
          <ac:chgData name="Quentin FEBVRE" userId="S::quentin.febvre@imt-atlantique.fr::dbae61d9-760f-4ec3-933b-ccc833271aff" providerId="AD" clId="Web-{1FE900B1-1BD1-4EDB-9441-9D0E441EAB49}" dt="2020-11-18T09:37:22.975" v="585"/>
          <ac:grpSpMkLst>
            <pc:docMk/>
            <pc:sldMk cId="1197868426" sldId="261"/>
            <ac:grpSpMk id="105" creationId="{E1D66EC0-6DAB-468C-BF1C-CEE9B9E65FD4}"/>
          </ac:grpSpMkLst>
        </pc:grpChg>
        <pc:grpChg chg="add del">
          <ac:chgData name="Quentin FEBVRE" userId="S::quentin.febvre@imt-atlantique.fr::dbae61d9-760f-4ec3-933b-ccc833271aff" providerId="AD" clId="Web-{1FE900B1-1BD1-4EDB-9441-9D0E441EAB49}" dt="2020-11-18T09:37:28.666" v="587"/>
          <ac:grpSpMkLst>
            <pc:docMk/>
            <pc:sldMk cId="1197868426" sldId="261"/>
            <ac:grpSpMk id="110" creationId="{72DC9993-D2EB-4EC9-BC24-CDA3F5712E08}"/>
          </ac:grpSpMkLst>
        </pc:grpChg>
      </pc:sldChg>
      <pc:sldChg chg="new del">
        <pc:chgData name="Quentin FEBVRE" userId="S::quentin.febvre@imt-atlantique.fr::dbae61d9-760f-4ec3-933b-ccc833271aff" providerId="AD" clId="Web-{1FE900B1-1BD1-4EDB-9441-9D0E441EAB49}" dt="2020-11-18T10:22:20.470" v="653"/>
        <pc:sldMkLst>
          <pc:docMk/>
          <pc:sldMk cId="2714392867" sldId="262"/>
        </pc:sldMkLst>
      </pc:sldChg>
      <pc:sldChg chg="addSp delSp modSp add replId">
        <pc:chgData name="Quentin FEBVRE" userId="S::quentin.febvre@imt-atlantique.fr::dbae61d9-760f-4ec3-933b-ccc833271aff" providerId="AD" clId="Web-{1FE900B1-1BD1-4EDB-9441-9D0E441EAB49}" dt="2020-11-18T10:33:17.494" v="1663" actId="20577"/>
        <pc:sldMkLst>
          <pc:docMk/>
          <pc:sldMk cId="120759546" sldId="263"/>
        </pc:sldMkLst>
        <pc:spChg chg="add mod">
          <ac:chgData name="Quentin FEBVRE" userId="S::quentin.febvre@imt-atlantique.fr::dbae61d9-760f-4ec3-933b-ccc833271aff" providerId="AD" clId="Web-{1FE900B1-1BD1-4EDB-9441-9D0E441EAB49}" dt="2020-11-18T10:33:17.494" v="1663" actId="20577"/>
          <ac:spMkLst>
            <pc:docMk/>
            <pc:sldMk cId="120759546" sldId="263"/>
            <ac:spMk id="3" creationId="{F1FD89DE-A3CC-409E-A93D-41EB456B7859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67" v="662"/>
          <ac:spMkLst>
            <pc:docMk/>
            <pc:sldMk cId="120759546" sldId="263"/>
            <ac:spMk id="104" creationId="{1FF588FA-60D4-45AD-BEAE-40BD5F468375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67" v="661"/>
          <ac:spMkLst>
            <pc:docMk/>
            <pc:sldMk cId="120759546" sldId="263"/>
            <ac:spMk id="115" creationId="{09D7D9DB-D085-4BF1-9209-70332CADF746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67" v="660"/>
          <ac:spMkLst>
            <pc:docMk/>
            <pc:sldMk cId="120759546" sldId="263"/>
            <ac:spMk id="116" creationId="{240313FA-6C38-4C81-BF99-81557E161FC0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67" v="659"/>
          <ac:spMkLst>
            <pc:docMk/>
            <pc:sldMk cId="120759546" sldId="263"/>
            <ac:spMk id="117" creationId="{60714D8A-D9D4-43E5-B978-9109FFF4DC33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51" v="658"/>
          <ac:spMkLst>
            <pc:docMk/>
            <pc:sldMk cId="120759546" sldId="263"/>
            <ac:spMk id="118" creationId="{968E4306-8875-4ADB-BDD0-A5910F91FE4F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51" v="657"/>
          <ac:spMkLst>
            <pc:docMk/>
            <pc:sldMk cId="120759546" sldId="263"/>
            <ac:spMk id="119" creationId="{7D0C2321-A409-4E30-98E1-5E4F3FEC473D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51" v="656"/>
          <ac:spMkLst>
            <pc:docMk/>
            <pc:sldMk cId="120759546" sldId="263"/>
            <ac:spMk id="120" creationId="{6CE10E0A-27E1-479B-BB98-7962EDC5FC87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51" v="655"/>
          <ac:spMkLst>
            <pc:docMk/>
            <pc:sldMk cId="120759546" sldId="263"/>
            <ac:spMk id="121" creationId="{D8AA91AE-550F-4CF2-B77D-E0AD10023DE5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22:38.251" v="654"/>
          <ac:spMkLst>
            <pc:docMk/>
            <pc:sldMk cId="120759546" sldId="263"/>
            <ac:spMk id="122" creationId="{A3F52C2A-2811-4BE6-A8A0-41C961E4996E}"/>
          </ac:spMkLst>
        </pc:spChg>
        <pc:grpChg chg="del">
          <ac:chgData name="Quentin FEBVRE" userId="S::quentin.febvre@imt-atlantique.fr::dbae61d9-760f-4ec3-933b-ccc833271aff" providerId="AD" clId="Web-{1FE900B1-1BD1-4EDB-9441-9D0E441EAB49}" dt="2020-11-18T10:22:38.267" v="668"/>
          <ac:grpSpMkLst>
            <pc:docMk/>
            <pc:sldMk cId="120759546" sldId="263"/>
            <ac:grpSpMk id="76" creationId="{C03EABC5-8810-4412-BAE8-53FA314CC20A}"/>
          </ac:grpSpMkLst>
        </pc:grpChg>
        <pc:grpChg chg="del">
          <ac:chgData name="Quentin FEBVRE" userId="S::quentin.febvre@imt-atlantique.fr::dbae61d9-760f-4ec3-933b-ccc833271aff" providerId="AD" clId="Web-{1FE900B1-1BD1-4EDB-9441-9D0E441EAB49}" dt="2020-11-18T10:22:38.267" v="666"/>
          <ac:grpSpMkLst>
            <pc:docMk/>
            <pc:sldMk cId="120759546" sldId="263"/>
            <ac:grpSpMk id="77" creationId="{69B00B91-2FBF-42C8-8934-AA1BA40260D2}"/>
          </ac:grpSpMkLst>
        </pc:grpChg>
        <pc:grpChg chg="del">
          <ac:chgData name="Quentin FEBVRE" userId="S::quentin.febvre@imt-atlantique.fr::dbae61d9-760f-4ec3-933b-ccc833271aff" providerId="AD" clId="Web-{1FE900B1-1BD1-4EDB-9441-9D0E441EAB49}" dt="2020-11-18T10:22:38.267" v="667"/>
          <ac:grpSpMkLst>
            <pc:docMk/>
            <pc:sldMk cId="120759546" sldId="263"/>
            <ac:grpSpMk id="83" creationId="{C2739AC8-0D9A-4960-8DEB-4C5B591024FA}"/>
          </ac:grpSpMkLst>
        </pc:grpChg>
        <pc:grpChg chg="del">
          <ac:chgData name="Quentin FEBVRE" userId="S::quentin.febvre@imt-atlantique.fr::dbae61d9-760f-4ec3-933b-ccc833271aff" providerId="AD" clId="Web-{1FE900B1-1BD1-4EDB-9441-9D0E441EAB49}" dt="2020-11-18T10:22:38.267" v="665"/>
          <ac:grpSpMkLst>
            <pc:docMk/>
            <pc:sldMk cId="120759546" sldId="263"/>
            <ac:grpSpMk id="89" creationId="{F6A4A6C6-4CB9-4682-A8D6-FF5AFC5BDCC8}"/>
          </ac:grpSpMkLst>
        </pc:grpChg>
        <pc:grpChg chg="del">
          <ac:chgData name="Quentin FEBVRE" userId="S::quentin.febvre@imt-atlantique.fr::dbae61d9-760f-4ec3-933b-ccc833271aff" providerId="AD" clId="Web-{1FE900B1-1BD1-4EDB-9441-9D0E441EAB49}" dt="2020-11-18T10:22:38.267" v="664"/>
          <ac:grpSpMkLst>
            <pc:docMk/>
            <pc:sldMk cId="120759546" sldId="263"/>
            <ac:grpSpMk id="94" creationId="{A4F5F7EE-D990-4291-BCF0-BA79D278F73C}"/>
          </ac:grpSpMkLst>
        </pc:grpChg>
        <pc:grpChg chg="del">
          <ac:chgData name="Quentin FEBVRE" userId="S::quentin.febvre@imt-atlantique.fr::dbae61d9-760f-4ec3-933b-ccc833271aff" providerId="AD" clId="Web-{1FE900B1-1BD1-4EDB-9441-9D0E441EAB49}" dt="2020-11-18T10:22:38.267" v="663"/>
          <ac:grpSpMkLst>
            <pc:docMk/>
            <pc:sldMk cId="120759546" sldId="263"/>
            <ac:grpSpMk id="99" creationId="{4E90E9AF-B06B-4E16-8542-A4B4310AEA6E}"/>
          </ac:grpSpMkLst>
        </pc:grpChg>
      </pc:sldChg>
      <pc:sldChg chg="addSp delSp modSp add replId">
        <pc:chgData name="Quentin FEBVRE" userId="S::quentin.febvre@imt-atlantique.fr::dbae61d9-760f-4ec3-933b-ccc833271aff" providerId="AD" clId="Web-{1FE900B1-1BD1-4EDB-9441-9D0E441EAB49}" dt="2020-11-18T10:45:50.379" v="1723" actId="1076"/>
        <pc:sldMkLst>
          <pc:docMk/>
          <pc:sldMk cId="194665957" sldId="264"/>
        </pc:sldMkLst>
        <pc:spChg chg="mod">
          <ac:chgData name="Quentin FEBVRE" userId="S::quentin.febvre@imt-atlantique.fr::dbae61d9-760f-4ec3-933b-ccc833271aff" providerId="AD" clId="Web-{1FE900B1-1BD1-4EDB-9441-9D0E441EAB49}" dt="2020-11-18T10:35:34.011" v="1706" actId="20577"/>
          <ac:spMkLst>
            <pc:docMk/>
            <pc:sldMk cId="194665957" sldId="264"/>
            <ac:spMk id="2" creationId="{A7DAF4AE-B685-499E-A032-2B3F90EAD528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0:35:23.074" v="1693" actId="20577"/>
          <ac:spMkLst>
            <pc:docMk/>
            <pc:sldMk cId="194665957" sldId="264"/>
            <ac:spMk id="3" creationId="{F1FD89DE-A3CC-409E-A93D-41EB456B7859}"/>
          </ac:spMkLst>
        </pc:spChg>
        <pc:picChg chg="add del mod">
          <ac:chgData name="Quentin FEBVRE" userId="S::quentin.febvre@imt-atlantique.fr::dbae61d9-760f-4ec3-933b-ccc833271aff" providerId="AD" clId="Web-{1FE900B1-1BD1-4EDB-9441-9D0E441EAB49}" dt="2020-11-18T10:44:57.816" v="1717"/>
          <ac:picMkLst>
            <pc:docMk/>
            <pc:sldMk cId="194665957" sldId="264"/>
            <ac:picMk id="6" creationId="{0054E2F4-D28D-4898-B282-7C6C4E6F90AA}"/>
          </ac:picMkLst>
        </pc:picChg>
        <pc:picChg chg="add mod">
          <ac:chgData name="Quentin FEBVRE" userId="S::quentin.febvre@imt-atlantique.fr::dbae61d9-760f-4ec3-933b-ccc833271aff" providerId="AD" clId="Web-{1FE900B1-1BD1-4EDB-9441-9D0E441EAB49}" dt="2020-11-18T10:45:50.379" v="1723" actId="1076"/>
          <ac:picMkLst>
            <pc:docMk/>
            <pc:sldMk cId="194665957" sldId="264"/>
            <ac:picMk id="40" creationId="{89641A8C-AAA7-413A-B1A6-D5798B31FDAB}"/>
          </ac:picMkLst>
        </pc:picChg>
        <pc:inkChg chg="add del">
          <ac:chgData name="Quentin FEBVRE" userId="S::quentin.febvre@imt-atlantique.fr::dbae61d9-760f-4ec3-933b-ccc833271aff" providerId="AD" clId="Web-{1FE900B1-1BD1-4EDB-9441-9D0E441EAB49}" dt="2020-11-18T10:42:44.376" v="1710"/>
          <ac:inkMkLst>
            <pc:docMk/>
            <pc:sldMk cId="194665957" sldId="264"/>
            <ac:inkMk id="4" creationId="{C1121953-E4FB-476D-8C1E-AD395778D7E2}"/>
          </ac:inkMkLst>
        </pc:inkChg>
        <pc:inkChg chg="add del">
          <ac:chgData name="Quentin FEBVRE" userId="S::quentin.febvre@imt-atlantique.fr::dbae61d9-760f-4ec3-933b-ccc833271aff" providerId="AD" clId="Web-{1FE900B1-1BD1-4EDB-9441-9D0E441EAB49}" dt="2020-11-18T10:45:00.831" v="1718"/>
          <ac:inkMkLst>
            <pc:docMk/>
            <pc:sldMk cId="194665957" sldId="264"/>
            <ac:inkMk id="5" creationId="{0CB9B9BD-5E87-48E0-891D-871501431B8F}"/>
          </ac:inkMkLst>
        </pc:inkChg>
        <pc:inkChg chg="add del">
          <ac:chgData name="Quentin FEBVRE" userId="S::quentin.febvre@imt-atlantique.fr::dbae61d9-760f-4ec3-933b-ccc833271aff" providerId="AD" clId="Web-{1FE900B1-1BD1-4EDB-9441-9D0E441EAB49}" dt="2020-11-18T10:44:54.487" v="1716"/>
          <ac:inkMkLst>
            <pc:docMk/>
            <pc:sldMk cId="194665957" sldId="264"/>
            <ac:inkMk id="7" creationId="{5ED78F52-53D2-4B3A-8439-3EF93B4F752A}"/>
          </ac:inkMkLst>
        </pc:inkChg>
        <pc:inkChg chg="add del">
          <ac:chgData name="Quentin FEBVRE" userId="S::quentin.febvre@imt-atlantique.fr::dbae61d9-760f-4ec3-933b-ccc833271aff" providerId="AD" clId="Web-{1FE900B1-1BD1-4EDB-9441-9D0E441EAB49}" dt="2020-11-18T10:44:51.019" v="1715"/>
          <ac:inkMkLst>
            <pc:docMk/>
            <pc:sldMk cId="194665957" sldId="264"/>
            <ac:inkMk id="9" creationId="{550360DE-F972-4B9C-B8BE-85A14F23A2D5}"/>
          </ac:inkMkLst>
        </pc:inkChg>
        <pc:inkChg chg="add del">
          <ac:chgData name="Quentin FEBVRE" userId="S::quentin.febvre@imt-atlantique.fr::dbae61d9-760f-4ec3-933b-ccc833271aff" providerId="AD" clId="Web-{1FE900B1-1BD1-4EDB-9441-9D0E441EAB49}" dt="2020-11-18T10:45:10.097" v="1720"/>
          <ac:inkMkLst>
            <pc:docMk/>
            <pc:sldMk cId="194665957" sldId="264"/>
            <ac:inkMk id="11" creationId="{AD0C2904-1434-44DE-B347-AFFB5323F4B8}"/>
          </ac:inkMkLst>
        </pc:inkChg>
      </pc:sldChg>
      <pc:sldChg chg="addSp delSp modSp add ord replId">
        <pc:chgData name="Quentin FEBVRE" userId="S::quentin.febvre@imt-atlantique.fr::dbae61d9-760f-4ec3-933b-ccc833271aff" providerId="AD" clId="Web-{1FE900B1-1BD1-4EDB-9441-9D0E441EAB49}" dt="2020-11-18T11:11:20.913" v="2270" actId="20577"/>
        <pc:sldMkLst>
          <pc:docMk/>
          <pc:sldMk cId="154590571" sldId="265"/>
        </pc:sldMkLst>
        <pc:spChg chg="mod">
          <ac:chgData name="Quentin FEBVRE" userId="S::quentin.febvre@imt-atlantique.fr::dbae61d9-760f-4ec3-933b-ccc833271aff" providerId="AD" clId="Web-{1FE900B1-1BD1-4EDB-9441-9D0E441EAB49}" dt="2020-11-18T10:48:16.490" v="1760" actId="20577"/>
          <ac:spMkLst>
            <pc:docMk/>
            <pc:sldMk cId="154590571" sldId="265"/>
            <ac:spMk id="2" creationId="{A7DAF4AE-B685-499E-A032-2B3F90EAD528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49:09.444" v="1762"/>
          <ac:spMkLst>
            <pc:docMk/>
            <pc:sldMk cId="154590571" sldId="265"/>
            <ac:spMk id="3" creationId="{B8430260-DF3A-435A-854E-5FB5B0CDA510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1:20.913" v="2270" actId="20577"/>
          <ac:spMkLst>
            <pc:docMk/>
            <pc:sldMk cId="154590571" sldId="265"/>
            <ac:spMk id="40" creationId="{64EE82E8-9FD0-4254-8B09-DE78E1E84F26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0:52:17.352" v="1828"/>
          <ac:spMkLst>
            <pc:docMk/>
            <pc:sldMk cId="154590571" sldId="265"/>
            <ac:spMk id="56" creationId="{7737F2E1-5B19-489E-BB77-3AC31BC3E402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0:52:58.072" v="1851" actId="20577"/>
          <ac:spMkLst>
            <pc:docMk/>
            <pc:sldMk cId="154590571" sldId="265"/>
            <ac:spMk id="57" creationId="{1350D5D5-D462-4586-A551-7A33974D4618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0:51:01.586" v="1800" actId="1076"/>
          <ac:spMkLst>
            <pc:docMk/>
            <pc:sldMk cId="154590571" sldId="265"/>
            <ac:spMk id="71" creationId="{2660CE67-FB49-4579-8BB4-91F994BB52F6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0:51:17.102" v="1807" actId="20577"/>
          <ac:spMkLst>
            <pc:docMk/>
            <pc:sldMk cId="154590571" sldId="265"/>
            <ac:spMk id="72" creationId="{77C71CA3-9059-4018-B641-F1D659962457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0:53:02.915" v="1854" actId="20577"/>
          <ac:spMkLst>
            <pc:docMk/>
            <pc:sldMk cId="154590571" sldId="265"/>
            <ac:spMk id="73" creationId="{0BD99222-B640-4E08-ABBD-6B7E785D5B39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0:56:56.262" v="1914" actId="20577"/>
          <ac:spMkLst>
            <pc:docMk/>
            <pc:sldMk cId="154590571" sldId="265"/>
            <ac:spMk id="75" creationId="{D861C9A7-A491-4011-8282-0EC0FE9A5EBF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0:53:49.603" v="1878" actId="1076"/>
          <ac:spMkLst>
            <pc:docMk/>
            <pc:sldMk cId="154590571" sldId="265"/>
            <ac:spMk id="76" creationId="{A0726659-330E-4BB3-8CB9-E985257124EE}"/>
          </ac:spMkLst>
        </pc:spChg>
        <pc:picChg chg="add mod ord">
          <ac:chgData name="Quentin FEBVRE" userId="S::quentin.febvre@imt-atlantique.fr::dbae61d9-760f-4ec3-933b-ccc833271aff" providerId="AD" clId="Web-{1FE900B1-1BD1-4EDB-9441-9D0E441EAB49}" dt="2020-11-18T10:49:20.522" v="1767" actId="1076"/>
          <ac:picMkLst>
            <pc:docMk/>
            <pc:sldMk cId="154590571" sldId="265"/>
            <ac:picMk id="6" creationId="{BFA1CF9F-47A0-4DDE-B8B0-AAD46BD0D448}"/>
          </ac:picMkLst>
        </pc:picChg>
        <pc:inkChg chg="add">
          <ac:chgData name="Quentin FEBVRE" userId="S::quentin.febvre@imt-atlantique.fr::dbae61d9-760f-4ec3-933b-ccc833271aff" providerId="AD" clId="Web-{1FE900B1-1BD1-4EDB-9441-9D0E441EAB49}" dt="2020-11-18T10:49:35.475" v="1768"/>
          <ac:inkMkLst>
            <pc:docMk/>
            <pc:sldMk cId="154590571" sldId="265"/>
            <ac:inkMk id="58" creationId="{2ACC3083-42F5-4DE1-B471-97A27CF41D02}"/>
          </ac:inkMkLst>
        </pc:inkChg>
        <pc:inkChg chg="add">
          <ac:chgData name="Quentin FEBVRE" userId="S::quentin.febvre@imt-atlantique.fr::dbae61d9-760f-4ec3-933b-ccc833271aff" providerId="AD" clId="Web-{1FE900B1-1BD1-4EDB-9441-9D0E441EAB49}" dt="2020-11-18T10:49:38.053" v="1769"/>
          <ac:inkMkLst>
            <pc:docMk/>
            <pc:sldMk cId="154590571" sldId="265"/>
            <ac:inkMk id="60" creationId="{D4BB03A3-0FF7-49FE-A8B2-09F8700CA52C}"/>
          </ac:inkMkLst>
        </pc:inkChg>
        <pc:inkChg chg="add">
          <ac:chgData name="Quentin FEBVRE" userId="S::quentin.febvre@imt-atlantique.fr::dbae61d9-760f-4ec3-933b-ccc833271aff" providerId="AD" clId="Web-{1FE900B1-1BD1-4EDB-9441-9D0E441EAB49}" dt="2020-11-18T10:49:40.428" v="1770"/>
          <ac:inkMkLst>
            <pc:docMk/>
            <pc:sldMk cId="154590571" sldId="265"/>
            <ac:inkMk id="63" creationId="{BE924D1A-E4E5-4AF5-924E-DB1C6DC56808}"/>
          </ac:inkMkLst>
        </pc:inkChg>
        <pc:inkChg chg="add">
          <ac:chgData name="Quentin FEBVRE" userId="S::quentin.febvre@imt-atlantique.fr::dbae61d9-760f-4ec3-933b-ccc833271aff" providerId="AD" clId="Web-{1FE900B1-1BD1-4EDB-9441-9D0E441EAB49}" dt="2020-11-18T10:49:40.850" v="1771"/>
          <ac:inkMkLst>
            <pc:docMk/>
            <pc:sldMk cId="154590571" sldId="265"/>
            <ac:inkMk id="64" creationId="{853F69FF-8162-4A28-B9B7-63E8B5C0538D}"/>
          </ac:inkMkLst>
        </pc:inkChg>
        <pc:inkChg chg="add">
          <ac:chgData name="Quentin FEBVRE" userId="S::quentin.febvre@imt-atlantique.fr::dbae61d9-760f-4ec3-933b-ccc833271aff" providerId="AD" clId="Web-{1FE900B1-1BD1-4EDB-9441-9D0E441EAB49}" dt="2020-11-18T10:49:41.913" v="1772"/>
          <ac:inkMkLst>
            <pc:docMk/>
            <pc:sldMk cId="154590571" sldId="265"/>
            <ac:inkMk id="65" creationId="{57E7AF91-CF37-4271-AE85-B82B778D9854}"/>
          </ac:inkMkLst>
        </pc:inkChg>
        <pc:inkChg chg="add">
          <ac:chgData name="Quentin FEBVRE" userId="S::quentin.febvre@imt-atlantique.fr::dbae61d9-760f-4ec3-933b-ccc833271aff" providerId="AD" clId="Web-{1FE900B1-1BD1-4EDB-9441-9D0E441EAB49}" dt="2020-11-18T10:49:55.944" v="1773"/>
          <ac:inkMkLst>
            <pc:docMk/>
            <pc:sldMk cId="154590571" sldId="265"/>
            <ac:inkMk id="66" creationId="{00CD2D03-03E4-4A31-AF34-CDF29F62B8DC}"/>
          </ac:inkMkLst>
        </pc:inkChg>
        <pc:inkChg chg="add">
          <ac:chgData name="Quentin FEBVRE" userId="S::quentin.febvre@imt-atlantique.fr::dbae61d9-760f-4ec3-933b-ccc833271aff" providerId="AD" clId="Web-{1FE900B1-1BD1-4EDB-9441-9D0E441EAB49}" dt="2020-11-18T10:50:01.335" v="1774"/>
          <ac:inkMkLst>
            <pc:docMk/>
            <pc:sldMk cId="154590571" sldId="265"/>
            <ac:inkMk id="67" creationId="{6B1CD806-0A6F-43CB-90A9-BBA2E08E9751}"/>
          </ac:inkMkLst>
        </pc:inkChg>
        <pc:inkChg chg="add del">
          <ac:chgData name="Quentin FEBVRE" userId="S::quentin.febvre@imt-atlantique.fr::dbae61d9-760f-4ec3-933b-ccc833271aff" providerId="AD" clId="Web-{1FE900B1-1BD1-4EDB-9441-9D0E441EAB49}" dt="2020-11-18T10:50:16.726" v="1780"/>
          <ac:inkMkLst>
            <pc:docMk/>
            <pc:sldMk cId="154590571" sldId="265"/>
            <ac:inkMk id="68" creationId="{CC7C19EE-ADBD-4119-A271-E22C93CFD5E7}"/>
          </ac:inkMkLst>
        </pc:inkChg>
        <pc:inkChg chg="add del">
          <ac:chgData name="Quentin FEBVRE" userId="S::quentin.febvre@imt-atlantique.fr::dbae61d9-760f-4ec3-933b-ccc833271aff" providerId="AD" clId="Web-{1FE900B1-1BD1-4EDB-9441-9D0E441EAB49}" dt="2020-11-18T10:50:14.929" v="1779"/>
          <ac:inkMkLst>
            <pc:docMk/>
            <pc:sldMk cId="154590571" sldId="265"/>
            <ac:inkMk id="69" creationId="{BEA9A593-FC75-4145-8CA2-68A06F973EB5}"/>
          </ac:inkMkLst>
        </pc:inkChg>
        <pc:inkChg chg="add del">
          <ac:chgData name="Quentin FEBVRE" userId="S::quentin.febvre@imt-atlantique.fr::dbae61d9-760f-4ec3-933b-ccc833271aff" providerId="AD" clId="Web-{1FE900B1-1BD1-4EDB-9441-9D0E441EAB49}" dt="2020-11-18T10:50:13.023" v="1778"/>
          <ac:inkMkLst>
            <pc:docMk/>
            <pc:sldMk cId="154590571" sldId="265"/>
            <ac:inkMk id="70" creationId="{1FA26C4E-39FE-4659-B708-359703BF81C8}"/>
          </ac:inkMkLst>
        </pc:inkChg>
        <pc:cxnChg chg="add mod">
          <ac:chgData name="Quentin FEBVRE" userId="S::quentin.febvre@imt-atlantique.fr::dbae61d9-760f-4ec3-933b-ccc833271aff" providerId="AD" clId="Web-{1FE900B1-1BD1-4EDB-9441-9D0E441EAB49}" dt="2020-11-18T10:51:44.664" v="1814" actId="14100"/>
          <ac:cxnSpMkLst>
            <pc:docMk/>
            <pc:sldMk cId="154590571" sldId="265"/>
            <ac:cxnSpMk id="74" creationId="{784274B4-7B48-4DA7-A7BA-4AB3C4FAFD61}"/>
          </ac:cxnSpMkLst>
        </pc:cxnChg>
      </pc:sldChg>
      <pc:sldChg chg="addSp delSp modSp add replId">
        <pc:chgData name="Quentin FEBVRE" userId="S::quentin.febvre@imt-atlantique.fr::dbae61d9-760f-4ec3-933b-ccc833271aff" providerId="AD" clId="Web-{1FE900B1-1BD1-4EDB-9441-9D0E441EAB49}" dt="2020-11-18T11:14:45.478" v="2369" actId="20577"/>
        <pc:sldMkLst>
          <pc:docMk/>
          <pc:sldMk cId="2006318351" sldId="266"/>
        </pc:sldMkLst>
        <pc:spChg chg="add del">
          <ac:chgData name="Quentin FEBVRE" userId="S::quentin.febvre@imt-atlantique.fr::dbae61d9-760f-4ec3-933b-ccc833271aff" providerId="AD" clId="Web-{1FE900B1-1BD1-4EDB-9441-9D0E441EAB49}" dt="2020-11-18T10:57:13.903" v="1932"/>
          <ac:spMkLst>
            <pc:docMk/>
            <pc:sldMk cId="2006318351" sldId="266"/>
            <ac:spMk id="11" creationId="{7DD5740D-F1FF-4741-AF83-DDCFF6FAA891}"/>
          </ac:spMkLst>
        </pc:spChg>
        <pc:spChg chg="add del">
          <ac:chgData name="Quentin FEBVRE" userId="S::quentin.febvre@imt-atlantique.fr::dbae61d9-760f-4ec3-933b-ccc833271aff" providerId="AD" clId="Web-{1FE900B1-1BD1-4EDB-9441-9D0E441EAB49}" dt="2020-11-18T10:57:13.903" v="1931"/>
          <ac:spMkLst>
            <pc:docMk/>
            <pc:sldMk cId="2006318351" sldId="266"/>
            <ac:spMk id="40" creationId="{64EE82E8-9FD0-4254-8B09-DE78E1E84F26}"/>
          </ac:spMkLst>
        </pc:spChg>
        <pc:spChg chg="add del">
          <ac:chgData name="Quentin FEBVRE" userId="S::quentin.febvre@imt-atlantique.fr::dbae61d9-760f-4ec3-933b-ccc833271aff" providerId="AD" clId="Web-{1FE900B1-1BD1-4EDB-9441-9D0E441EAB49}" dt="2020-11-18T10:57:13.903" v="1929"/>
          <ac:spMkLst>
            <pc:docMk/>
            <pc:sldMk cId="2006318351" sldId="266"/>
            <ac:spMk id="61" creationId="{0557739B-D074-4F0B-AFF2-E1101661FDA9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14:45.478" v="2369" actId="20577"/>
          <ac:spMkLst>
            <pc:docMk/>
            <pc:sldMk cId="2006318351" sldId="266"/>
            <ac:spMk id="68" creationId="{ECCE7149-A78A-4675-B3E7-A5C5D7D4AA69}"/>
          </ac:spMkLst>
        </pc:spChg>
        <pc:spChg chg="add del mod">
          <ac:chgData name="Quentin FEBVRE" userId="S::quentin.febvre@imt-atlantique.fr::dbae61d9-760f-4ec3-933b-ccc833271aff" providerId="AD" clId="Web-{1FE900B1-1BD1-4EDB-9441-9D0E441EAB49}" dt="2020-11-18T11:14:41.088" v="2366"/>
          <ac:spMkLst>
            <pc:docMk/>
            <pc:sldMk cId="2006318351" sldId="266"/>
            <ac:spMk id="69" creationId="{FDEE63B5-7E89-4DB8-95A0-FCE9F41E5552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57:13.903" v="1922"/>
          <ac:spMkLst>
            <pc:docMk/>
            <pc:sldMk cId="2006318351" sldId="266"/>
            <ac:spMk id="71" creationId="{2660CE67-FB49-4579-8BB4-91F994BB52F6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57:13.903" v="1921"/>
          <ac:spMkLst>
            <pc:docMk/>
            <pc:sldMk cId="2006318351" sldId="266"/>
            <ac:spMk id="72" creationId="{77C71CA3-9059-4018-B641-F1D659962457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57:13.903" v="1920"/>
          <ac:spMkLst>
            <pc:docMk/>
            <pc:sldMk cId="2006318351" sldId="266"/>
            <ac:spMk id="73" creationId="{0BD99222-B640-4E08-ABBD-6B7E785D5B39}"/>
          </ac:spMkLst>
        </pc:spChg>
        <pc:spChg chg="add del">
          <ac:chgData name="Quentin FEBVRE" userId="S::quentin.febvre@imt-atlantique.fr::dbae61d9-760f-4ec3-933b-ccc833271aff" providerId="AD" clId="Web-{1FE900B1-1BD1-4EDB-9441-9D0E441EAB49}" dt="2020-11-18T10:57:13.887" v="1918"/>
          <ac:spMkLst>
            <pc:docMk/>
            <pc:sldMk cId="2006318351" sldId="266"/>
            <ac:spMk id="75" creationId="{D861C9A7-A491-4011-8282-0EC0FE9A5EBF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0:57:13.887" v="1917"/>
          <ac:spMkLst>
            <pc:docMk/>
            <pc:sldMk cId="2006318351" sldId="266"/>
            <ac:spMk id="76" creationId="{A0726659-330E-4BB3-8CB9-E985257124EE}"/>
          </ac:spMkLst>
        </pc:spChg>
        <pc:grpChg chg="add del">
          <ac:chgData name="Quentin FEBVRE" userId="S::quentin.febvre@imt-atlantique.fr::dbae61d9-760f-4ec3-933b-ccc833271aff" providerId="AD" clId="Web-{1FE900B1-1BD1-4EDB-9441-9D0E441EAB49}" dt="2020-11-18T10:57:13.919" v="1933"/>
          <ac:grpSpMkLst>
            <pc:docMk/>
            <pc:sldMk cId="2006318351" sldId="266"/>
            <ac:grpSpMk id="52" creationId="{C60EAAF2-8B36-49B0-AFC2-1719AA0600E1}"/>
          </ac:grpSpMkLst>
        </pc:grpChg>
        <pc:grpChg chg="add del">
          <ac:chgData name="Quentin FEBVRE" userId="S::quentin.febvre@imt-atlantique.fr::dbae61d9-760f-4ec3-933b-ccc833271aff" providerId="AD" clId="Web-{1FE900B1-1BD1-4EDB-9441-9D0E441EAB49}" dt="2020-11-18T10:57:13.903" v="1930"/>
          <ac:grpSpMkLst>
            <pc:docMk/>
            <pc:sldMk cId="2006318351" sldId="266"/>
            <ac:grpSpMk id="62" creationId="{0219B994-4064-4AA5-B5DA-F143C1CCFCC8}"/>
          </ac:grpSpMkLst>
        </pc:grpChg>
        <pc:picChg chg="del">
          <ac:chgData name="Quentin FEBVRE" userId="S::quentin.febvre@imt-atlantique.fr::dbae61d9-760f-4ec3-933b-ccc833271aff" providerId="AD" clId="Web-{1FE900B1-1BD1-4EDB-9441-9D0E441EAB49}" dt="2020-11-18T10:57:14.309" v="1934"/>
          <ac:picMkLst>
            <pc:docMk/>
            <pc:sldMk cId="2006318351" sldId="266"/>
            <ac:picMk id="6" creationId="{BFA1CF9F-47A0-4DDE-B8B0-AAD46BD0D448}"/>
          </ac:picMkLst>
        </pc:picChg>
        <pc:inkChg chg="del">
          <ac:chgData name="Quentin FEBVRE" userId="S::quentin.febvre@imt-atlantique.fr::dbae61d9-760f-4ec3-933b-ccc833271aff" providerId="AD" clId="Web-{1FE900B1-1BD1-4EDB-9441-9D0E441EAB49}" dt="2020-11-18T10:57:13.903" v="1928"/>
          <ac:inkMkLst>
            <pc:docMk/>
            <pc:sldMk cId="2006318351" sldId="266"/>
            <ac:inkMk id="58" creationId="{2ACC3083-42F5-4DE1-B471-97A27CF41D02}"/>
          </ac:inkMkLst>
        </pc:inkChg>
        <pc:inkChg chg="del">
          <ac:chgData name="Quentin FEBVRE" userId="S::quentin.febvre@imt-atlantique.fr::dbae61d9-760f-4ec3-933b-ccc833271aff" providerId="AD" clId="Web-{1FE900B1-1BD1-4EDB-9441-9D0E441EAB49}" dt="2020-11-18T10:57:13.903" v="1927"/>
          <ac:inkMkLst>
            <pc:docMk/>
            <pc:sldMk cId="2006318351" sldId="266"/>
            <ac:inkMk id="60" creationId="{D4BB03A3-0FF7-49FE-A8B2-09F8700CA52C}"/>
          </ac:inkMkLst>
        </pc:inkChg>
        <pc:inkChg chg="del">
          <ac:chgData name="Quentin FEBVRE" userId="S::quentin.febvre@imt-atlantique.fr::dbae61d9-760f-4ec3-933b-ccc833271aff" providerId="AD" clId="Web-{1FE900B1-1BD1-4EDB-9441-9D0E441EAB49}" dt="2020-11-18T10:57:13.903" v="1926"/>
          <ac:inkMkLst>
            <pc:docMk/>
            <pc:sldMk cId="2006318351" sldId="266"/>
            <ac:inkMk id="63" creationId="{BE924D1A-E4E5-4AF5-924E-DB1C6DC56808}"/>
          </ac:inkMkLst>
        </pc:inkChg>
        <pc:inkChg chg="del">
          <ac:chgData name="Quentin FEBVRE" userId="S::quentin.febvre@imt-atlantique.fr::dbae61d9-760f-4ec3-933b-ccc833271aff" providerId="AD" clId="Web-{1FE900B1-1BD1-4EDB-9441-9D0E441EAB49}" dt="2020-11-18T10:57:13.903" v="1925"/>
          <ac:inkMkLst>
            <pc:docMk/>
            <pc:sldMk cId="2006318351" sldId="266"/>
            <ac:inkMk id="64" creationId="{853F69FF-8162-4A28-B9B7-63E8B5C0538D}"/>
          </ac:inkMkLst>
        </pc:inkChg>
        <pc:inkChg chg="del">
          <ac:chgData name="Quentin FEBVRE" userId="S::quentin.febvre@imt-atlantique.fr::dbae61d9-760f-4ec3-933b-ccc833271aff" providerId="AD" clId="Web-{1FE900B1-1BD1-4EDB-9441-9D0E441EAB49}" dt="2020-11-18T10:57:15.825" v="1935"/>
          <ac:inkMkLst>
            <pc:docMk/>
            <pc:sldMk cId="2006318351" sldId="266"/>
            <ac:inkMk id="65" creationId="{57E7AF91-CF37-4271-AE85-B82B778D9854}"/>
          </ac:inkMkLst>
        </pc:inkChg>
        <pc:inkChg chg="del">
          <ac:chgData name="Quentin FEBVRE" userId="S::quentin.febvre@imt-atlantique.fr::dbae61d9-760f-4ec3-933b-ccc833271aff" providerId="AD" clId="Web-{1FE900B1-1BD1-4EDB-9441-9D0E441EAB49}" dt="2020-11-18T10:57:13.903" v="1924"/>
          <ac:inkMkLst>
            <pc:docMk/>
            <pc:sldMk cId="2006318351" sldId="266"/>
            <ac:inkMk id="66" creationId="{00CD2D03-03E4-4A31-AF34-CDF29F62B8DC}"/>
          </ac:inkMkLst>
        </pc:inkChg>
        <pc:inkChg chg="del">
          <ac:chgData name="Quentin FEBVRE" userId="S::quentin.febvre@imt-atlantique.fr::dbae61d9-760f-4ec3-933b-ccc833271aff" providerId="AD" clId="Web-{1FE900B1-1BD1-4EDB-9441-9D0E441EAB49}" dt="2020-11-18T10:57:13.903" v="1923"/>
          <ac:inkMkLst>
            <pc:docMk/>
            <pc:sldMk cId="2006318351" sldId="266"/>
            <ac:inkMk id="67" creationId="{6B1CD806-0A6F-43CB-90A9-BBA2E08E9751}"/>
          </ac:inkMkLst>
        </pc:inkChg>
        <pc:cxnChg chg="del">
          <ac:chgData name="Quentin FEBVRE" userId="S::quentin.febvre@imt-atlantique.fr::dbae61d9-760f-4ec3-933b-ccc833271aff" providerId="AD" clId="Web-{1FE900B1-1BD1-4EDB-9441-9D0E441EAB49}" dt="2020-11-18T10:57:13.903" v="1919"/>
          <ac:cxnSpMkLst>
            <pc:docMk/>
            <pc:sldMk cId="2006318351" sldId="266"/>
            <ac:cxnSpMk id="74" creationId="{784274B4-7B48-4DA7-A7BA-4AB3C4FAFD61}"/>
          </ac:cxnSpMkLst>
        </pc:cxnChg>
      </pc:sldChg>
      <pc:sldChg chg="modSp add del replId">
        <pc:chgData name="Quentin FEBVRE" userId="S::quentin.febvre@imt-atlantique.fr::dbae61d9-760f-4ec3-933b-ccc833271aff" providerId="AD" clId="Web-{1FE900B1-1BD1-4EDB-9441-9D0E441EAB49}" dt="2020-11-18T11:03:51.970" v="2150"/>
        <pc:sldMkLst>
          <pc:docMk/>
          <pc:sldMk cId="1327724817" sldId="267"/>
        </pc:sldMkLst>
        <pc:spChg chg="mod">
          <ac:chgData name="Quentin FEBVRE" userId="S::quentin.febvre@imt-atlantique.fr::dbae61d9-760f-4ec3-933b-ccc833271aff" providerId="AD" clId="Web-{1FE900B1-1BD1-4EDB-9441-9D0E441EAB49}" dt="2020-11-18T11:03:03.142" v="2140" actId="20577"/>
          <ac:spMkLst>
            <pc:docMk/>
            <pc:sldMk cId="1327724817" sldId="267"/>
            <ac:spMk id="2" creationId="{A7DAF4AE-B685-499E-A032-2B3F90EAD528}"/>
          </ac:spMkLst>
        </pc:spChg>
      </pc:sldChg>
      <pc:sldChg chg="addSp delSp modSp add ord replId">
        <pc:chgData name="Quentin FEBVRE" userId="S::quentin.febvre@imt-atlantique.fr::dbae61d9-760f-4ec3-933b-ccc833271aff" providerId="AD" clId="Web-{1FE900B1-1BD1-4EDB-9441-9D0E441EAB49}" dt="2020-11-18T11:15:21.916" v="2375" actId="20577"/>
        <pc:sldMkLst>
          <pc:docMk/>
          <pc:sldMk cId="1188228348" sldId="268"/>
        </pc:sldMkLst>
        <pc:spChg chg="mod">
          <ac:chgData name="Quentin FEBVRE" userId="S::quentin.febvre@imt-atlantique.fr::dbae61d9-760f-4ec3-933b-ccc833271aff" providerId="AD" clId="Web-{1FE900B1-1BD1-4EDB-9441-9D0E441EAB49}" dt="2020-11-18T11:15:21.916" v="2375" actId="20577"/>
          <ac:spMkLst>
            <pc:docMk/>
            <pc:sldMk cId="1188228348" sldId="268"/>
            <ac:spMk id="2" creationId="{A7DAF4AE-B685-499E-A032-2B3F90EAD528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08:41.865" v="2231" actId="1076"/>
          <ac:spMkLst>
            <pc:docMk/>
            <pc:sldMk cId="1188228348" sldId="268"/>
            <ac:spMk id="3" creationId="{DB0FBA2D-0003-4D7C-8266-7D25BAABA86C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04:36.940" v="2156" actId="14100"/>
          <ac:spMkLst>
            <pc:docMk/>
            <pc:sldMk cId="1188228348" sldId="268"/>
            <ac:spMk id="4" creationId="{181358F2-7B46-4AD7-AD2D-70D0740F61BA}"/>
          </ac:spMkLst>
        </pc:spChg>
        <pc:spChg chg="topLvl">
          <ac:chgData name="Quentin FEBVRE" userId="S::quentin.febvre@imt-atlantique.fr::dbae61d9-760f-4ec3-933b-ccc833271aff" providerId="AD" clId="Web-{1FE900B1-1BD1-4EDB-9441-9D0E441EAB49}" dt="2020-11-18T11:04:26.768" v="2154"/>
          <ac:spMkLst>
            <pc:docMk/>
            <pc:sldMk cId="1188228348" sldId="268"/>
            <ac:spMk id="5" creationId="{2B051E86-41C6-4E0D-8D54-6CCE3EE7F391}"/>
          </ac:spMkLst>
        </pc:spChg>
        <pc:spChg chg="topLvl">
          <ac:chgData name="Quentin FEBVRE" userId="S::quentin.febvre@imt-atlantique.fr::dbae61d9-760f-4ec3-933b-ccc833271aff" providerId="AD" clId="Web-{1FE900B1-1BD1-4EDB-9441-9D0E441EAB49}" dt="2020-11-18T11:04:26.768" v="2154"/>
          <ac:spMkLst>
            <pc:docMk/>
            <pc:sldMk cId="1188228348" sldId="268"/>
            <ac:spMk id="7" creationId="{C0CC6B68-7638-4C1B-911F-E9D2B3A6CF06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04:32.940" v="2155" actId="14100"/>
          <ac:spMkLst>
            <pc:docMk/>
            <pc:sldMk cId="1188228348" sldId="268"/>
            <ac:spMk id="9" creationId="{2791408A-2328-4118-8BFB-8CC2AE73C743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05:18.456" v="2167" actId="14100"/>
          <ac:spMkLst>
            <pc:docMk/>
            <pc:sldMk cId="1188228348" sldId="268"/>
            <ac:spMk id="11" creationId="{7DD5740D-F1FF-4741-AF83-DDCFF6FAA891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07:25.989" v="2209" actId="20577"/>
          <ac:spMkLst>
            <pc:docMk/>
            <pc:sldMk cId="1188228348" sldId="268"/>
            <ac:spMk id="40" creationId="{64EE82E8-9FD0-4254-8B09-DE78E1E84F26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06:35.082" v="2186" actId="14100"/>
          <ac:spMkLst>
            <pc:docMk/>
            <pc:sldMk cId="1188228348" sldId="268"/>
            <ac:spMk id="54" creationId="{8B4C27D4-BAAC-4FB9-964B-FA1BC0F23F39}"/>
          </ac:spMkLst>
        </pc:spChg>
        <pc:spChg chg="topLvl">
          <ac:chgData name="Quentin FEBVRE" userId="S::quentin.febvre@imt-atlantique.fr::dbae61d9-760f-4ec3-933b-ccc833271aff" providerId="AD" clId="Web-{1FE900B1-1BD1-4EDB-9441-9D0E441EAB49}" dt="2020-11-18T11:06:08.597" v="2180"/>
          <ac:spMkLst>
            <pc:docMk/>
            <pc:sldMk cId="1188228348" sldId="268"/>
            <ac:spMk id="55" creationId="{277E84E9-DE42-4611-8BBB-D9172ACD015D}"/>
          </ac:spMkLst>
        </pc:spChg>
        <pc:spChg chg="topLvl">
          <ac:chgData name="Quentin FEBVRE" userId="S::quentin.febvre@imt-atlantique.fr::dbae61d9-760f-4ec3-933b-ccc833271aff" providerId="AD" clId="Web-{1FE900B1-1BD1-4EDB-9441-9D0E441EAB49}" dt="2020-11-18T11:06:08.597" v="2180"/>
          <ac:spMkLst>
            <pc:docMk/>
            <pc:sldMk cId="1188228348" sldId="268"/>
            <ac:spMk id="56" creationId="{7737F2E1-5B19-489E-BB77-3AC31BC3E402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06:41.410" v="2189" actId="14100"/>
          <ac:spMkLst>
            <pc:docMk/>
            <pc:sldMk cId="1188228348" sldId="268"/>
            <ac:spMk id="57" creationId="{1350D5D5-D462-4586-A551-7A33974D4618}"/>
          </ac:spMkLst>
        </pc:spChg>
        <pc:spChg chg="del mod topLvl">
          <ac:chgData name="Quentin FEBVRE" userId="S::quentin.febvre@imt-atlantique.fr::dbae61d9-760f-4ec3-933b-ccc833271aff" providerId="AD" clId="Web-{1FE900B1-1BD1-4EDB-9441-9D0E441EAB49}" dt="2020-11-18T11:06:18.535" v="2182"/>
          <ac:spMkLst>
            <pc:docMk/>
            <pc:sldMk cId="1188228348" sldId="268"/>
            <ac:spMk id="59" creationId="{255AF3B4-F056-43C2-B782-AABC50DA62BB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1:07:48.645" v="2219"/>
          <ac:spMkLst>
            <pc:docMk/>
            <pc:sldMk cId="1188228348" sldId="268"/>
            <ac:spMk id="61" creationId="{0557739B-D074-4F0B-AFF2-E1101661FDA9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09:46.397" v="2237" actId="1076"/>
          <ac:spMkLst>
            <pc:docMk/>
            <pc:sldMk cId="1188228348" sldId="268"/>
            <ac:spMk id="68" creationId="{245373A9-19B0-442E-8089-2687ED533919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05:00.331" v="2162" actId="20577"/>
          <ac:spMkLst>
            <pc:docMk/>
            <pc:sldMk cId="1188228348" sldId="268"/>
            <ac:spMk id="71" creationId="{2660CE67-FB49-4579-8BB4-91F994BB52F6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04:57.018" v="2158" actId="20577"/>
          <ac:spMkLst>
            <pc:docMk/>
            <pc:sldMk cId="1188228348" sldId="268"/>
            <ac:spMk id="72" creationId="{77C71CA3-9059-4018-B641-F1D659962457}"/>
          </ac:spMkLst>
        </pc:spChg>
        <pc:spChg chg="del">
          <ac:chgData name="Quentin FEBVRE" userId="S::quentin.febvre@imt-atlantique.fr::dbae61d9-760f-4ec3-933b-ccc833271aff" providerId="AD" clId="Web-{1FE900B1-1BD1-4EDB-9441-9D0E441EAB49}" dt="2020-11-18T11:08:07.567" v="2228"/>
          <ac:spMkLst>
            <pc:docMk/>
            <pc:sldMk cId="1188228348" sldId="268"/>
            <ac:spMk id="73" creationId="{0BD99222-B640-4E08-ABBD-6B7E785D5B39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05:32.097" v="2173" actId="1076"/>
          <ac:spMkLst>
            <pc:docMk/>
            <pc:sldMk cId="1188228348" sldId="268"/>
            <ac:spMk id="75" creationId="{D861C9A7-A491-4011-8282-0EC0FE9A5EBF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09:54.522" v="2238" actId="1076"/>
          <ac:spMkLst>
            <pc:docMk/>
            <pc:sldMk cId="1188228348" sldId="268"/>
            <ac:spMk id="76" creationId="{A0726659-330E-4BB3-8CB9-E985257124EE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07:14.129" v="2198" actId="14100"/>
          <ac:spMkLst>
            <pc:docMk/>
            <pc:sldMk cId="1188228348" sldId="268"/>
            <ac:spMk id="77" creationId="{D5AB2E61-A0BB-46E2-BC3C-47A507E41600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09:42.881" v="2236" actId="14100"/>
          <ac:spMkLst>
            <pc:docMk/>
            <pc:sldMk cId="1188228348" sldId="268"/>
            <ac:spMk id="78" creationId="{9ECD6A64-26DF-4A7C-877B-82F514E3CE0D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08:00.192" v="2225" actId="1076"/>
          <ac:spMkLst>
            <pc:docMk/>
            <pc:sldMk cId="1188228348" sldId="268"/>
            <ac:spMk id="79" creationId="{E8DCDB42-815A-4356-A415-A89DD1C80B17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08:00.208" v="2226" actId="1076"/>
          <ac:spMkLst>
            <pc:docMk/>
            <pc:sldMk cId="1188228348" sldId="268"/>
            <ac:spMk id="80" creationId="{D8CE85BE-8D13-4659-B2D4-3C5F5FCA54F0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08:00.223" v="2227" actId="1076"/>
          <ac:spMkLst>
            <pc:docMk/>
            <pc:sldMk cId="1188228348" sldId="268"/>
            <ac:spMk id="81" creationId="{74D5C3BF-FF4F-4B25-9EDF-E436C6951B8C}"/>
          </ac:spMkLst>
        </pc:spChg>
        <pc:grpChg chg="del mod">
          <ac:chgData name="Quentin FEBVRE" userId="S::quentin.febvre@imt-atlantique.fr::dbae61d9-760f-4ec3-933b-ccc833271aff" providerId="AD" clId="Web-{1FE900B1-1BD1-4EDB-9441-9D0E441EAB49}" dt="2020-11-18T11:04:26.768" v="2154"/>
          <ac:grpSpMkLst>
            <pc:docMk/>
            <pc:sldMk cId="1188228348" sldId="268"/>
            <ac:grpSpMk id="52" creationId="{C60EAAF2-8B36-49B0-AFC2-1719AA0600E1}"/>
          </ac:grpSpMkLst>
        </pc:grpChg>
        <pc:grpChg chg="del mod topLvl">
          <ac:chgData name="Quentin FEBVRE" userId="S::quentin.febvre@imt-atlantique.fr::dbae61d9-760f-4ec3-933b-ccc833271aff" providerId="AD" clId="Web-{1FE900B1-1BD1-4EDB-9441-9D0E441EAB49}" dt="2020-11-18T11:06:08.597" v="2180"/>
          <ac:grpSpMkLst>
            <pc:docMk/>
            <pc:sldMk cId="1188228348" sldId="268"/>
            <ac:grpSpMk id="53" creationId="{59D296DA-73FA-4E21-A4E8-253D79607D95}"/>
          </ac:grpSpMkLst>
        </pc:grpChg>
        <pc:grpChg chg="del mod">
          <ac:chgData name="Quentin FEBVRE" userId="S::quentin.febvre@imt-atlantique.fr::dbae61d9-760f-4ec3-933b-ccc833271aff" providerId="AD" clId="Web-{1FE900B1-1BD1-4EDB-9441-9D0E441EAB49}" dt="2020-11-18T11:05:55.800" v="2177"/>
          <ac:grpSpMkLst>
            <pc:docMk/>
            <pc:sldMk cId="1188228348" sldId="268"/>
            <ac:grpSpMk id="62" creationId="{0219B994-4064-4AA5-B5DA-F143C1CCFCC8}"/>
          </ac:grpSpMkLst>
        </pc:grpChg>
        <pc:inkChg chg="del">
          <ac:chgData name="Quentin FEBVRE" userId="S::quentin.febvre@imt-atlantique.fr::dbae61d9-760f-4ec3-933b-ccc833271aff" providerId="AD" clId="Web-{1FE900B1-1BD1-4EDB-9441-9D0E441EAB49}" dt="2020-11-18T11:08:07.567" v="2229"/>
          <ac:inkMkLst>
            <pc:docMk/>
            <pc:sldMk cId="1188228348" sldId="268"/>
            <ac:inkMk id="67" creationId="{6B1CD806-0A6F-43CB-90A9-BBA2E08E9751}"/>
          </ac:inkMkLst>
        </pc:inkChg>
        <pc:cxnChg chg="mod">
          <ac:chgData name="Quentin FEBVRE" userId="S::quentin.febvre@imt-atlantique.fr::dbae61d9-760f-4ec3-933b-ccc833271aff" providerId="AD" clId="Web-{1FE900B1-1BD1-4EDB-9441-9D0E441EAB49}" dt="2020-11-18T11:04:48.909" v="2157" actId="1076"/>
          <ac:cxnSpMkLst>
            <pc:docMk/>
            <pc:sldMk cId="1188228348" sldId="268"/>
            <ac:cxnSpMk id="74" creationId="{784274B4-7B48-4DA7-A7BA-4AB3C4FAFD61}"/>
          </ac:cxnSpMkLst>
        </pc:cxnChg>
      </pc:sldChg>
      <pc:sldChg chg="delSp modSp add ord replId">
        <pc:chgData name="Quentin FEBVRE" userId="S::quentin.febvre@imt-atlantique.fr::dbae61d9-760f-4ec3-933b-ccc833271aff" providerId="AD" clId="Web-{1FE900B1-1BD1-4EDB-9441-9D0E441EAB49}" dt="2020-11-18T11:13:25.430" v="2307" actId="20577"/>
        <pc:sldMkLst>
          <pc:docMk/>
          <pc:sldMk cId="2234081292" sldId="269"/>
        </pc:sldMkLst>
        <pc:spChg chg="del">
          <ac:chgData name="Quentin FEBVRE" userId="S::quentin.febvre@imt-atlantique.fr::dbae61d9-760f-4ec3-933b-ccc833271aff" providerId="AD" clId="Web-{1FE900B1-1BD1-4EDB-9441-9D0E441EAB49}" dt="2020-11-18T11:11:53.961" v="2278"/>
          <ac:spMkLst>
            <pc:docMk/>
            <pc:sldMk cId="2234081292" sldId="269"/>
            <ac:spMk id="71" creationId="{F7096420-B165-48C7-BFBA-B824561D8961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2:33.914" v="2285"/>
          <ac:spMkLst>
            <pc:docMk/>
            <pc:sldMk cId="2234081292" sldId="269"/>
            <ac:spMk id="74" creationId="{ED498F5F-42EF-4AB4-A0D2-495978501102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3:01.883" v="2294"/>
          <ac:spMkLst>
            <pc:docMk/>
            <pc:sldMk cId="2234081292" sldId="269"/>
            <ac:spMk id="92" creationId="{99D4A396-A85D-4FC4-86DA-73AC0C0E9ED1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2:40.367" v="2287"/>
          <ac:spMkLst>
            <pc:docMk/>
            <pc:sldMk cId="2234081292" sldId="269"/>
            <ac:spMk id="97" creationId="{CD98DCAE-D240-4DCE-AC34-5E2F51056147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2:43.242" v="2288"/>
          <ac:spMkLst>
            <pc:docMk/>
            <pc:sldMk cId="2234081292" sldId="269"/>
            <ac:spMk id="102" creationId="{4FCC37F8-0C3E-458E-8AA5-773B526CAD49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2:01.320" v="2281" actId="20577"/>
          <ac:spMkLst>
            <pc:docMk/>
            <pc:sldMk cId="2234081292" sldId="269"/>
            <ac:spMk id="115" creationId="{09D7D9DB-D085-4BF1-9209-70332CADF746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3:18.040" v="2300" actId="20577"/>
          <ac:spMkLst>
            <pc:docMk/>
            <pc:sldMk cId="2234081292" sldId="269"/>
            <ac:spMk id="116" creationId="{240313FA-6C38-4C81-BF99-81557E161FC0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3:20.352" v="2302" actId="20577"/>
          <ac:spMkLst>
            <pc:docMk/>
            <pc:sldMk cId="2234081292" sldId="269"/>
            <ac:spMk id="118" creationId="{968E4306-8875-4ADB-BDD0-A5910F91FE4F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3:25.430" v="2307" actId="20577"/>
          <ac:spMkLst>
            <pc:docMk/>
            <pc:sldMk cId="2234081292" sldId="269"/>
            <ac:spMk id="120" creationId="{6CE10E0A-27E1-479B-BB98-7962EDC5FC87}"/>
          </ac:spMkLst>
        </pc:spChg>
      </pc:sldChg>
      <pc:sldChg chg="addSp delSp modSp add ord replId">
        <pc:chgData name="Quentin FEBVRE" userId="S::quentin.febvre@imt-atlantique.fr::dbae61d9-760f-4ec3-933b-ccc833271aff" providerId="AD" clId="Web-{1FE900B1-1BD1-4EDB-9441-9D0E441EAB49}" dt="2020-11-18T11:27:06.098" v="2630" actId="20577"/>
        <pc:sldMkLst>
          <pc:docMk/>
          <pc:sldMk cId="823892109" sldId="270"/>
        </pc:sldMkLst>
        <pc:spChg chg="mod">
          <ac:chgData name="Quentin FEBVRE" userId="S::quentin.febvre@imt-atlantique.fr::dbae61d9-760f-4ec3-933b-ccc833271aff" providerId="AD" clId="Web-{1FE900B1-1BD1-4EDB-9441-9D0E441EAB49}" dt="2020-11-18T11:17:27.808" v="2416" actId="1076"/>
          <ac:spMkLst>
            <pc:docMk/>
            <pc:sldMk cId="823892109" sldId="270"/>
            <ac:spMk id="2" creationId="{A7DAF4AE-B685-499E-A032-2B3F90EAD528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22:53.736" v="2510" actId="1076"/>
          <ac:spMkLst>
            <pc:docMk/>
            <pc:sldMk cId="823892109" sldId="270"/>
            <ac:spMk id="11" creationId="{7DD5740D-F1FF-4741-AF83-DDCFF6FAA891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22:53.767" v="2511" actId="1076"/>
          <ac:spMkLst>
            <pc:docMk/>
            <pc:sldMk cId="823892109" sldId="270"/>
            <ac:spMk id="40" creationId="{64EE82E8-9FD0-4254-8B09-DE78E1E84F26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9:16.857" v="2466" actId="14100"/>
          <ac:spMkLst>
            <pc:docMk/>
            <pc:sldMk cId="823892109" sldId="270"/>
            <ac:spMk id="54" creationId="{8B4C27D4-BAAC-4FB9-964B-FA1BC0F23F39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8:53.560" v="2460" actId="20577"/>
          <ac:spMkLst>
            <pc:docMk/>
            <pc:sldMk cId="823892109" sldId="270"/>
            <ac:spMk id="57" creationId="{1350D5D5-D462-4586-A551-7A33974D4618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22:53.814" v="2513" actId="1076"/>
          <ac:spMkLst>
            <pc:docMk/>
            <pc:sldMk cId="823892109" sldId="270"/>
            <ac:spMk id="59" creationId="{255AF3B4-F056-43C2-B782-AABC50DA62BB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22:53.830" v="2514" actId="1076"/>
          <ac:spMkLst>
            <pc:docMk/>
            <pc:sldMk cId="823892109" sldId="270"/>
            <ac:spMk id="61" creationId="{0557739B-D074-4F0B-AFF2-E1101661FDA9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7:59.903" v="2430" actId="1076"/>
          <ac:spMkLst>
            <pc:docMk/>
            <pc:sldMk cId="823892109" sldId="270"/>
            <ac:spMk id="71" creationId="{2660CE67-FB49-4579-8BB4-91F994BB52F6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7:59.918" v="2431" actId="1076"/>
          <ac:spMkLst>
            <pc:docMk/>
            <pc:sldMk cId="823892109" sldId="270"/>
            <ac:spMk id="72" creationId="{77C71CA3-9059-4018-B641-F1D659962457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7:59.934" v="2432" actId="1076"/>
          <ac:spMkLst>
            <pc:docMk/>
            <pc:sldMk cId="823892109" sldId="270"/>
            <ac:spMk id="73" creationId="{0BD99222-B640-4E08-ABBD-6B7E785D5B39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23:09.877" v="2529" actId="1076"/>
          <ac:spMkLst>
            <pc:docMk/>
            <pc:sldMk cId="823892109" sldId="270"/>
            <ac:spMk id="75" creationId="{D861C9A7-A491-4011-8282-0EC0FE9A5EBF}"/>
          </ac:spMkLst>
        </pc:spChg>
        <pc:spChg chg="mod">
          <ac:chgData name="Quentin FEBVRE" userId="S::quentin.febvre@imt-atlantique.fr::dbae61d9-760f-4ec3-933b-ccc833271aff" providerId="AD" clId="Web-{1FE900B1-1BD1-4EDB-9441-9D0E441EAB49}" dt="2020-11-18T11:17:59.934" v="2433" actId="1076"/>
          <ac:spMkLst>
            <pc:docMk/>
            <pc:sldMk cId="823892109" sldId="270"/>
            <ac:spMk id="76" creationId="{A0726659-330E-4BB3-8CB9-E985257124EE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22:53.877" v="2517" actId="1076"/>
          <ac:spMkLst>
            <pc:docMk/>
            <pc:sldMk cId="823892109" sldId="270"/>
            <ac:spMk id="77" creationId="{6C75BD82-C4ED-4B0A-8243-01F35845A1A3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22:53.892" v="2518" actId="1076"/>
          <ac:spMkLst>
            <pc:docMk/>
            <pc:sldMk cId="823892109" sldId="270"/>
            <ac:spMk id="78" creationId="{F60A1503-2793-4E3D-861B-75C97E4C3E93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22:53.908" v="2519" actId="1076"/>
          <ac:spMkLst>
            <pc:docMk/>
            <pc:sldMk cId="823892109" sldId="270"/>
            <ac:spMk id="80" creationId="{945A2A09-B87C-44C6-BD40-AF291F696887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22:53.924" v="2520" actId="1076"/>
          <ac:spMkLst>
            <pc:docMk/>
            <pc:sldMk cId="823892109" sldId="270"/>
            <ac:spMk id="81" creationId="{D32F59F6-B518-4CAA-BE97-3E59DC847296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22:53.939" v="2521" actId="1076"/>
          <ac:spMkLst>
            <pc:docMk/>
            <pc:sldMk cId="823892109" sldId="270"/>
            <ac:spMk id="82" creationId="{AA303E5C-C569-45CB-9F30-BD8FAB5A9BF6}"/>
          </ac:spMkLst>
        </pc:spChg>
        <pc:spChg chg="mod topLvl">
          <ac:chgData name="Quentin FEBVRE" userId="S::quentin.febvre@imt-atlantique.fr::dbae61d9-760f-4ec3-933b-ccc833271aff" providerId="AD" clId="Web-{1FE900B1-1BD1-4EDB-9441-9D0E441EAB49}" dt="2020-11-18T11:22:53.970" v="2522" actId="1076"/>
          <ac:spMkLst>
            <pc:docMk/>
            <pc:sldMk cId="823892109" sldId="270"/>
            <ac:spMk id="83" creationId="{2D0CE81B-E2A2-4071-9651-F6BB2819EB1F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25:47.832" v="2548"/>
          <ac:spMkLst>
            <pc:docMk/>
            <pc:sldMk cId="823892109" sldId="270"/>
            <ac:spMk id="84" creationId="{CE4D4ACE-4BEC-4A3D-98EF-C962C6A4E1D6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27:06.098" v="2630" actId="20577"/>
          <ac:spMkLst>
            <pc:docMk/>
            <pc:sldMk cId="823892109" sldId="270"/>
            <ac:spMk id="85" creationId="{69DA348F-CB95-443D-BE82-0F877D6A85C1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24:40.722" v="2543" actId="14100"/>
          <ac:spMkLst>
            <pc:docMk/>
            <pc:sldMk cId="823892109" sldId="270"/>
            <ac:spMk id="86" creationId="{6A6D3DEC-0B03-45B1-B92F-8517D92D0674}"/>
          </ac:spMkLst>
        </pc:spChg>
        <pc:spChg chg="add mod">
          <ac:chgData name="Quentin FEBVRE" userId="S::quentin.febvre@imt-atlantique.fr::dbae61d9-760f-4ec3-933b-ccc833271aff" providerId="AD" clId="Web-{1FE900B1-1BD1-4EDB-9441-9D0E441EAB49}" dt="2020-11-18T11:25:29.379" v="2546" actId="14100"/>
          <ac:spMkLst>
            <pc:docMk/>
            <pc:sldMk cId="823892109" sldId="270"/>
            <ac:spMk id="87" creationId="{8DD78C3B-0C47-431D-8D97-CF7F3A6047A5}"/>
          </ac:spMkLst>
        </pc:spChg>
        <pc:grpChg chg="del">
          <ac:chgData name="Quentin FEBVRE" userId="S::quentin.febvre@imt-atlantique.fr::dbae61d9-760f-4ec3-933b-ccc833271aff" providerId="AD" clId="Web-{1FE900B1-1BD1-4EDB-9441-9D0E441EAB49}" dt="2020-11-18T11:16:49.933" v="2397"/>
          <ac:grpSpMkLst>
            <pc:docMk/>
            <pc:sldMk cId="823892109" sldId="270"/>
            <ac:grpSpMk id="52" creationId="{C60EAAF2-8B36-49B0-AFC2-1719AA0600E1}"/>
          </ac:grpSpMkLst>
        </pc:grpChg>
        <pc:grpChg chg="mod topLvl">
          <ac:chgData name="Quentin FEBVRE" userId="S::quentin.febvre@imt-atlantique.fr::dbae61d9-760f-4ec3-933b-ccc833271aff" providerId="AD" clId="Web-{1FE900B1-1BD1-4EDB-9441-9D0E441EAB49}" dt="2020-11-18T11:22:53.783" v="2512" actId="1076"/>
          <ac:grpSpMkLst>
            <pc:docMk/>
            <pc:sldMk cId="823892109" sldId="270"/>
            <ac:grpSpMk id="53" creationId="{59D296DA-73FA-4E21-A4E8-253D79607D95}"/>
          </ac:grpSpMkLst>
        </pc:grpChg>
        <pc:grpChg chg="del mod">
          <ac:chgData name="Quentin FEBVRE" userId="S::quentin.febvre@imt-atlantique.fr::dbae61d9-760f-4ec3-933b-ccc833271aff" providerId="AD" clId="Web-{1FE900B1-1BD1-4EDB-9441-9D0E441EAB49}" dt="2020-11-18T11:19:11.622" v="2465"/>
          <ac:grpSpMkLst>
            <pc:docMk/>
            <pc:sldMk cId="823892109" sldId="270"/>
            <ac:grpSpMk id="62" creationId="{0219B994-4064-4AA5-B5DA-F143C1CCFCC8}"/>
          </ac:grpSpMkLst>
        </pc:grpChg>
        <pc:grpChg chg="add del mod">
          <ac:chgData name="Quentin FEBVRE" userId="S::quentin.febvre@imt-atlantique.fr::dbae61d9-760f-4ec3-933b-ccc833271aff" providerId="AD" clId="Web-{1FE900B1-1BD1-4EDB-9441-9D0E441EAB49}" dt="2020-11-18T11:21:56.985" v="2504"/>
          <ac:grpSpMkLst>
            <pc:docMk/>
            <pc:sldMk cId="823892109" sldId="270"/>
            <ac:grpSpMk id="79" creationId="{08BC2732-7DB5-4B53-A0C7-83347AA2FF60}"/>
          </ac:grpSpMkLst>
        </pc:grpChg>
        <pc:picChg chg="add mod">
          <ac:chgData name="Quentin FEBVRE" userId="S::quentin.febvre@imt-atlantique.fr::dbae61d9-760f-4ec3-933b-ccc833271aff" providerId="AD" clId="Web-{1FE900B1-1BD1-4EDB-9441-9D0E441EAB49}" dt="2020-11-18T11:22:36.080" v="2509" actId="1076"/>
          <ac:picMkLst>
            <pc:docMk/>
            <pc:sldMk cId="823892109" sldId="270"/>
            <ac:picMk id="3" creationId="{D4AE8B7A-18D1-460F-8D9B-5F9F605B4F5C}"/>
          </ac:picMkLst>
        </pc:picChg>
        <pc:picChg chg="mod">
          <ac:chgData name="Quentin FEBVRE" userId="S::quentin.febvre@imt-atlantique.fr::dbae61d9-760f-4ec3-933b-ccc833271aff" providerId="AD" clId="Web-{1FE900B1-1BD1-4EDB-9441-9D0E441EAB49}" dt="2020-11-18T11:20:44.734" v="2494" actId="1076"/>
          <ac:picMkLst>
            <pc:docMk/>
            <pc:sldMk cId="823892109" sldId="270"/>
            <ac:picMk id="6" creationId="{BFA1CF9F-47A0-4DDE-B8B0-AAD46BD0D448}"/>
          </ac:picMkLst>
        </pc:picChg>
        <pc:inkChg chg="mod">
          <ac:chgData name="Quentin FEBVRE" userId="S::quentin.febvre@imt-atlantique.fr::dbae61d9-760f-4ec3-933b-ccc833271aff" providerId="AD" clId="Web-{1FE900B1-1BD1-4EDB-9441-9D0E441EAB49}" dt="2020-11-18T11:17:59.809" v="2423" actId="1076"/>
          <ac:inkMkLst>
            <pc:docMk/>
            <pc:sldMk cId="823892109" sldId="270"/>
            <ac:inkMk id="58" creationId="{2ACC3083-42F5-4DE1-B471-97A27CF41D02}"/>
          </ac:inkMkLst>
        </pc:inkChg>
        <pc:inkChg chg="mod">
          <ac:chgData name="Quentin FEBVRE" userId="S::quentin.febvre@imt-atlantique.fr::dbae61d9-760f-4ec3-933b-ccc833271aff" providerId="AD" clId="Web-{1FE900B1-1BD1-4EDB-9441-9D0E441EAB49}" dt="2020-11-18T11:17:59.824" v="2424" actId="1076"/>
          <ac:inkMkLst>
            <pc:docMk/>
            <pc:sldMk cId="823892109" sldId="270"/>
            <ac:inkMk id="60" creationId="{D4BB03A3-0FF7-49FE-A8B2-09F8700CA52C}"/>
          </ac:inkMkLst>
        </pc:inkChg>
        <pc:inkChg chg="mod">
          <ac:chgData name="Quentin FEBVRE" userId="S::quentin.febvre@imt-atlantique.fr::dbae61d9-760f-4ec3-933b-ccc833271aff" providerId="AD" clId="Web-{1FE900B1-1BD1-4EDB-9441-9D0E441EAB49}" dt="2020-11-18T11:17:59.840" v="2425" actId="1076"/>
          <ac:inkMkLst>
            <pc:docMk/>
            <pc:sldMk cId="823892109" sldId="270"/>
            <ac:inkMk id="63" creationId="{BE924D1A-E4E5-4AF5-924E-DB1C6DC56808}"/>
          </ac:inkMkLst>
        </pc:inkChg>
        <pc:inkChg chg="mod">
          <ac:chgData name="Quentin FEBVRE" userId="S::quentin.febvre@imt-atlantique.fr::dbae61d9-760f-4ec3-933b-ccc833271aff" providerId="AD" clId="Web-{1FE900B1-1BD1-4EDB-9441-9D0E441EAB49}" dt="2020-11-18T11:17:59.840" v="2426" actId="1076"/>
          <ac:inkMkLst>
            <pc:docMk/>
            <pc:sldMk cId="823892109" sldId="270"/>
            <ac:inkMk id="64" creationId="{853F69FF-8162-4A28-B9B7-63E8B5C0538D}"/>
          </ac:inkMkLst>
        </pc:inkChg>
        <pc:inkChg chg="mod">
          <ac:chgData name="Quentin FEBVRE" userId="S::quentin.febvre@imt-atlantique.fr::dbae61d9-760f-4ec3-933b-ccc833271aff" providerId="AD" clId="Web-{1FE900B1-1BD1-4EDB-9441-9D0E441EAB49}" dt="2020-11-18T11:17:59.856" v="2427" actId="1076"/>
          <ac:inkMkLst>
            <pc:docMk/>
            <pc:sldMk cId="823892109" sldId="270"/>
            <ac:inkMk id="65" creationId="{57E7AF91-CF37-4271-AE85-B82B778D9854}"/>
          </ac:inkMkLst>
        </pc:inkChg>
        <pc:inkChg chg="mod">
          <ac:chgData name="Quentin FEBVRE" userId="S::quentin.febvre@imt-atlantique.fr::dbae61d9-760f-4ec3-933b-ccc833271aff" providerId="AD" clId="Web-{1FE900B1-1BD1-4EDB-9441-9D0E441EAB49}" dt="2020-11-18T11:17:59.871" v="2428" actId="1076"/>
          <ac:inkMkLst>
            <pc:docMk/>
            <pc:sldMk cId="823892109" sldId="270"/>
            <ac:inkMk id="66" creationId="{00CD2D03-03E4-4A31-AF34-CDF29F62B8DC}"/>
          </ac:inkMkLst>
        </pc:inkChg>
        <pc:inkChg chg="mod">
          <ac:chgData name="Quentin FEBVRE" userId="S::quentin.febvre@imt-atlantique.fr::dbae61d9-760f-4ec3-933b-ccc833271aff" providerId="AD" clId="Web-{1FE900B1-1BD1-4EDB-9441-9D0E441EAB49}" dt="2020-11-18T11:17:59.887" v="2429" actId="1076"/>
          <ac:inkMkLst>
            <pc:docMk/>
            <pc:sldMk cId="823892109" sldId="270"/>
            <ac:inkMk id="67" creationId="{6B1CD806-0A6F-43CB-90A9-BBA2E08E9751}"/>
          </ac:inkMkLst>
        </pc:inkChg>
        <pc:cxnChg chg="mod">
          <ac:chgData name="Quentin FEBVRE" userId="S::quentin.febvre@imt-atlantique.fr::dbae61d9-760f-4ec3-933b-ccc833271aff" providerId="AD" clId="Web-{1FE900B1-1BD1-4EDB-9441-9D0E441EAB49}" dt="2020-11-18T11:23:06.939" v="2528" actId="14100"/>
          <ac:cxnSpMkLst>
            <pc:docMk/>
            <pc:sldMk cId="823892109" sldId="270"/>
            <ac:cxnSpMk id="74" creationId="{784274B4-7B48-4DA7-A7BA-4AB3C4FAFD61}"/>
          </ac:cxnSpMkLst>
        </pc:cxnChg>
      </pc:sldChg>
    </pc:docChg>
  </pc:docChgLst>
  <pc:docChgLst>
    <pc:chgData name="Quentin FEBVRE" userId="S::quentin.febvre@imt-atlantique.fr::dbae61d9-760f-4ec3-933b-ccc833271aff" providerId="AD" clId="Web-{61C7413B-22FA-427B-BFB4-6F5088C07B7E}"/>
    <pc:docChg chg="addSld modSld sldOrd">
      <pc:chgData name="Quentin FEBVRE" userId="S::quentin.febvre@imt-atlantique.fr::dbae61d9-760f-4ec3-933b-ccc833271aff" providerId="AD" clId="Web-{61C7413B-22FA-427B-BFB4-6F5088C07B7E}" dt="2020-11-18T13:59:38.745" v="199"/>
      <pc:docMkLst>
        <pc:docMk/>
      </pc:docMkLst>
      <pc:sldChg chg="addSp delSp modSp">
        <pc:chgData name="Quentin FEBVRE" userId="S::quentin.febvre@imt-atlantique.fr::dbae61d9-760f-4ec3-933b-ccc833271aff" providerId="AD" clId="Web-{61C7413B-22FA-427B-BFB4-6F5088C07B7E}" dt="2020-11-18T13:59:38.745" v="199"/>
        <pc:sldMkLst>
          <pc:docMk/>
          <pc:sldMk cId="3495833648" sldId="258"/>
        </pc:sldMkLst>
        <pc:spChg chg="mod">
          <ac:chgData name="Quentin FEBVRE" userId="S::quentin.febvre@imt-atlantique.fr::dbae61d9-760f-4ec3-933b-ccc833271aff" providerId="AD" clId="Web-{61C7413B-22FA-427B-BFB4-6F5088C07B7E}" dt="2020-11-18T13:59:10.119" v="172" actId="20577"/>
          <ac:spMkLst>
            <pc:docMk/>
            <pc:sldMk cId="3495833648" sldId="258"/>
            <ac:spMk id="2" creationId="{226FF333-2FCF-4782-9677-2CD7B2ACB98C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3:59:22.479" v="175"/>
          <ac:spMkLst>
            <pc:docMk/>
            <pc:sldMk cId="3495833648" sldId="258"/>
            <ac:spMk id="3" creationId="{DB6D1CC9-2DC9-4498-9754-81FDEBD23B4F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6.651" v="192"/>
          <ac:spMkLst>
            <pc:docMk/>
            <pc:sldMk cId="3495833648" sldId="258"/>
            <ac:spMk id="4" creationId="{0CEED463-16B7-44EB-AEA6-1D486947D720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8.745" v="199"/>
          <ac:spMkLst>
            <pc:docMk/>
            <pc:sldMk cId="3495833648" sldId="258"/>
            <ac:spMk id="5" creationId="{4383ABDD-7D75-42F2-9F67-FE251C2EA143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8.745" v="198"/>
          <ac:spMkLst>
            <pc:docMk/>
            <pc:sldMk cId="3495833648" sldId="258"/>
            <ac:spMk id="6" creationId="{75632DC0-E071-4C10-B30F-EB7C61EE859E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8.745" v="197"/>
          <ac:spMkLst>
            <pc:docMk/>
            <pc:sldMk cId="3495833648" sldId="258"/>
            <ac:spMk id="7" creationId="{7C87CC00-F2EB-4CAE-BAB0-EAAB75BF00F2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8.729" v="196"/>
          <ac:spMkLst>
            <pc:docMk/>
            <pc:sldMk cId="3495833648" sldId="258"/>
            <ac:spMk id="9" creationId="{98008EE3-6A71-4500-A7E6-D0F4258AA74D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8.729" v="195"/>
          <ac:spMkLst>
            <pc:docMk/>
            <pc:sldMk cId="3495833648" sldId="258"/>
            <ac:spMk id="11" creationId="{68EB5D2C-D1DB-4725-AEC4-9B432DA8C586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8.729" v="194"/>
          <ac:spMkLst>
            <pc:docMk/>
            <pc:sldMk cId="3495833648" sldId="258"/>
            <ac:spMk id="40" creationId="{FB01F798-48D1-4F51-AAE9-5DFA9B58D49E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3:59:38.729" v="193"/>
          <ac:spMkLst>
            <pc:docMk/>
            <pc:sldMk cId="3495833648" sldId="258"/>
            <ac:spMk id="60" creationId="{9D618CF8-E9F6-4951-84CE-5E88D71A2920}"/>
          </ac:spMkLst>
        </pc:spChg>
      </pc:sldChg>
      <pc:sldChg chg="addSp delSp modSp">
        <pc:chgData name="Quentin FEBVRE" userId="S::quentin.febvre@imt-atlantique.fr::dbae61d9-760f-4ec3-933b-ccc833271aff" providerId="AD" clId="Web-{61C7413B-22FA-427B-BFB4-6F5088C07B7E}" dt="2020-11-18T13:58:09.274" v="153" actId="1076"/>
        <pc:sldMkLst>
          <pc:docMk/>
          <pc:sldMk cId="823892109" sldId="270"/>
        </pc:sldMkLst>
        <pc:spChg chg="del mod">
          <ac:chgData name="Quentin FEBVRE" userId="S::quentin.febvre@imt-atlantique.fr::dbae61d9-760f-4ec3-933b-ccc833271aff" providerId="AD" clId="Web-{61C7413B-22FA-427B-BFB4-6F5088C07B7E}" dt="2020-11-18T12:19:32.425" v="27"/>
          <ac:spMkLst>
            <pc:docMk/>
            <pc:sldMk cId="823892109" sldId="270"/>
            <ac:spMk id="2" creationId="{A7DAF4AE-B685-499E-A032-2B3F90EAD528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2:19:37.285" v="29"/>
          <ac:spMkLst>
            <pc:docMk/>
            <pc:sldMk cId="823892109" sldId="270"/>
            <ac:spMk id="5" creationId="{85A05B26-165D-498F-B6DD-56C9A2B3BEA1}"/>
          </ac:spMkLst>
        </pc:spChg>
        <pc:spChg chg="add del mod">
          <ac:chgData name="Quentin FEBVRE" userId="S::quentin.febvre@imt-atlantique.fr::dbae61d9-760f-4ec3-933b-ccc833271aff" providerId="AD" clId="Web-{61C7413B-22FA-427B-BFB4-6F5088C07B7E}" dt="2020-11-18T12:32:37.992" v="140"/>
          <ac:spMkLst>
            <pc:docMk/>
            <pc:sldMk cId="823892109" sldId="270"/>
            <ac:spMk id="7" creationId="{CEFF4E2F-9C9B-4C22-B915-F0BE76BBAC7F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57.395" v="31"/>
          <ac:spMkLst>
            <pc:docMk/>
            <pc:sldMk cId="823892109" sldId="270"/>
            <ac:spMk id="72" creationId="{77C71CA3-9059-4018-B641-F1D659962457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57.395" v="30"/>
          <ac:spMkLst>
            <pc:docMk/>
            <pc:sldMk cId="823892109" sldId="270"/>
            <ac:spMk id="73" creationId="{0BD99222-B640-4E08-ABBD-6B7E785D5B39}"/>
          </ac:spMkLst>
        </pc:spChg>
        <pc:spChg chg="mod">
          <ac:chgData name="Quentin FEBVRE" userId="S::quentin.febvre@imt-atlantique.fr::dbae61d9-760f-4ec3-933b-ccc833271aff" providerId="AD" clId="Web-{61C7413B-22FA-427B-BFB4-6F5088C07B7E}" dt="2020-11-18T12:17:37.204" v="4" actId="14100"/>
          <ac:spMkLst>
            <pc:docMk/>
            <pc:sldMk cId="823892109" sldId="270"/>
            <ac:spMk id="80" creationId="{945A2A09-B87C-44C6-BD40-AF291F696887}"/>
          </ac:spMkLst>
        </pc:spChg>
        <pc:spChg chg="mod">
          <ac:chgData name="Quentin FEBVRE" userId="S::quentin.febvre@imt-atlantique.fr::dbae61d9-760f-4ec3-933b-ccc833271aff" providerId="AD" clId="Web-{61C7413B-22FA-427B-BFB4-6F5088C07B7E}" dt="2020-11-18T12:16:44.921" v="2" actId="1076"/>
          <ac:spMkLst>
            <pc:docMk/>
            <pc:sldMk cId="823892109" sldId="270"/>
            <ac:spMk id="86" creationId="{6A6D3DEC-0B03-45B1-B92F-8517D92D0674}"/>
          </ac:spMkLst>
        </pc:spChg>
        <pc:spChg chg="mod">
          <ac:chgData name="Quentin FEBVRE" userId="S::quentin.febvre@imt-atlantique.fr::dbae61d9-760f-4ec3-933b-ccc833271aff" providerId="AD" clId="Web-{61C7413B-22FA-427B-BFB4-6F5088C07B7E}" dt="2020-11-18T12:31:48.553" v="118" actId="1076"/>
          <ac:spMkLst>
            <pc:docMk/>
            <pc:sldMk cId="823892109" sldId="270"/>
            <ac:spMk id="87" creationId="{8DD78C3B-0C47-431D-8D97-CF7F3A6047A5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06.192" v="36" actId="1076"/>
          <ac:spMkLst>
            <pc:docMk/>
            <pc:sldMk cId="823892109" sldId="270"/>
            <ac:spMk id="88" creationId="{0D0BCE03-CD84-4730-B38E-EE62862CDFE9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10.458" v="44" actId="20577"/>
          <ac:spMkLst>
            <pc:docMk/>
            <pc:sldMk cId="823892109" sldId="270"/>
            <ac:spMk id="89" creationId="{F81D4B3F-D69A-451A-B3F4-8B390AEF533F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20.770" v="55" actId="1076"/>
          <ac:spMkLst>
            <pc:docMk/>
            <pc:sldMk cId="823892109" sldId="270"/>
            <ac:spMk id="90" creationId="{DB2112E1-6BC3-4656-9882-D150A28F16DB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20.786" v="56" actId="1076"/>
          <ac:spMkLst>
            <pc:docMk/>
            <pc:sldMk cId="823892109" sldId="270"/>
            <ac:spMk id="91" creationId="{C743DD39-C6A9-4C98-A9C3-043A3A09C9E3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20.802" v="57" actId="1076"/>
          <ac:spMkLst>
            <pc:docMk/>
            <pc:sldMk cId="823892109" sldId="270"/>
            <ac:spMk id="92" creationId="{4D2CB191-8EE5-4E9F-8787-3C406466719D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3:58:09.274" v="153" actId="1076"/>
          <ac:spMkLst>
            <pc:docMk/>
            <pc:sldMk cId="823892109" sldId="270"/>
            <ac:spMk id="93" creationId="{58EA343C-8A1A-4517-91E5-5EB58FC655E7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20.833" v="59" actId="1076"/>
          <ac:spMkLst>
            <pc:docMk/>
            <pc:sldMk cId="823892109" sldId="270"/>
            <ac:spMk id="94" creationId="{E232E951-897B-4600-8AF6-3A89C8C926F9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20.848" v="60" actId="1076"/>
          <ac:spMkLst>
            <pc:docMk/>
            <pc:sldMk cId="823892109" sldId="270"/>
            <ac:spMk id="95" creationId="{1E90A143-0CFE-4D82-BFCC-7507103C99B7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30.083" v="63"/>
          <ac:spMkLst>
            <pc:docMk/>
            <pc:sldMk cId="823892109" sldId="270"/>
            <ac:spMk id="96" creationId="{B5033D78-0FD4-4D31-8045-9F79B8BCAC9D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0:40.411" v="65" actId="1076"/>
          <ac:spMkLst>
            <pc:docMk/>
            <pc:sldMk cId="823892109" sldId="270"/>
            <ac:spMk id="97" creationId="{5087C639-A4A3-4032-8CB2-7EE0DE988787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32:28.336" v="139" actId="14100"/>
          <ac:spMkLst>
            <pc:docMk/>
            <pc:sldMk cId="823892109" sldId="270"/>
            <ac:spMk id="100" creationId="{20639118-A732-4E86-8704-3EC48EFD056A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32:48.258" v="142" actId="1076"/>
          <ac:spMkLst>
            <pc:docMk/>
            <pc:sldMk cId="823892109" sldId="270"/>
            <ac:spMk id="101" creationId="{764AA77F-80ED-4349-A231-7D06409822C3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33:54.431" v="152" actId="1076"/>
          <ac:spMkLst>
            <pc:docMk/>
            <pc:sldMk cId="823892109" sldId="270"/>
            <ac:spMk id="102" creationId="{E9BDF567-9F86-48B0-A589-5D17A77D46BE}"/>
          </ac:spMkLst>
        </pc:spChg>
        <pc:picChg chg="mod">
          <ac:chgData name="Quentin FEBVRE" userId="S::quentin.febvre@imt-atlantique.fr::dbae61d9-760f-4ec3-933b-ccc833271aff" providerId="AD" clId="Web-{61C7413B-22FA-427B-BFB4-6F5088C07B7E}" dt="2020-11-18T12:19:34.316" v="28" actId="1076"/>
          <ac:picMkLst>
            <pc:docMk/>
            <pc:sldMk cId="823892109" sldId="270"/>
            <ac:picMk id="3" creationId="{D4AE8B7A-18D1-460F-8D9B-5F9F605B4F5C}"/>
          </ac:picMkLst>
        </pc:picChg>
        <pc:inkChg chg="mod">
          <ac:chgData name="Quentin FEBVRE" userId="S::quentin.febvre@imt-atlantique.fr::dbae61d9-760f-4ec3-933b-ccc833271aff" providerId="AD" clId="Web-{61C7413B-22FA-427B-BFB4-6F5088C07B7E}" dt="2020-11-18T12:17:53.095" v="5" actId="14100"/>
          <ac:inkMkLst>
            <pc:docMk/>
            <pc:sldMk cId="823892109" sldId="270"/>
            <ac:inkMk id="58" creationId="{2ACC3083-42F5-4DE1-B471-97A27CF41D02}"/>
          </ac:inkMkLst>
        </pc:inkChg>
        <pc:inkChg chg="del">
          <ac:chgData name="Quentin FEBVRE" userId="S::quentin.febvre@imt-atlantique.fr::dbae61d9-760f-4ec3-933b-ccc833271aff" providerId="AD" clId="Web-{61C7413B-22FA-427B-BFB4-6F5088C07B7E}" dt="2020-11-18T12:19:57.410" v="33"/>
          <ac:inkMkLst>
            <pc:docMk/>
            <pc:sldMk cId="823892109" sldId="270"/>
            <ac:inkMk id="66" creationId="{00CD2D03-03E4-4A31-AF34-CDF29F62B8DC}"/>
          </ac:inkMkLst>
        </pc:inkChg>
        <pc:inkChg chg="del">
          <ac:chgData name="Quentin FEBVRE" userId="S::quentin.febvre@imt-atlantique.fr::dbae61d9-760f-4ec3-933b-ccc833271aff" providerId="AD" clId="Web-{61C7413B-22FA-427B-BFB4-6F5088C07B7E}" dt="2020-11-18T12:19:57.395" v="32"/>
          <ac:inkMkLst>
            <pc:docMk/>
            <pc:sldMk cId="823892109" sldId="270"/>
            <ac:inkMk id="67" creationId="{6B1CD806-0A6F-43CB-90A9-BBA2E08E9751}"/>
          </ac:inkMkLst>
        </pc:inkChg>
        <pc:inkChg chg="add mod">
          <ac:chgData name="Quentin FEBVRE" userId="S::quentin.febvre@imt-atlantique.fr::dbae61d9-760f-4ec3-933b-ccc833271aff" providerId="AD" clId="Web-{61C7413B-22FA-427B-BFB4-6F5088C07B7E}" dt="2020-11-18T12:32:07.757" v="123" actId="1076"/>
          <ac:inkMkLst>
            <pc:docMk/>
            <pc:sldMk cId="823892109" sldId="270"/>
            <ac:inkMk id="99" creationId="{A7FBA537-9272-4AA7-92FE-117B5D9D15C4}"/>
          </ac:inkMkLst>
        </pc:inkChg>
        <pc:cxnChg chg="add mod">
          <ac:chgData name="Quentin FEBVRE" userId="S::quentin.febvre@imt-atlantique.fr::dbae61d9-760f-4ec3-933b-ccc833271aff" providerId="AD" clId="Web-{61C7413B-22FA-427B-BFB4-6F5088C07B7E}" dt="2020-11-18T12:32:02.507" v="121" actId="14100"/>
          <ac:cxnSpMkLst>
            <pc:docMk/>
            <pc:sldMk cId="823892109" sldId="270"/>
            <ac:cxnSpMk id="98" creationId="{EDE136FD-1FE8-4B7E-AA6D-9BCB6D801A4F}"/>
          </ac:cxnSpMkLst>
        </pc:cxnChg>
      </pc:sldChg>
      <pc:sldChg chg="addSp delSp modSp add ord replId">
        <pc:chgData name="Quentin FEBVRE" userId="S::quentin.febvre@imt-atlantique.fr::dbae61d9-760f-4ec3-933b-ccc833271aff" providerId="AD" clId="Web-{61C7413B-22FA-427B-BFB4-6F5088C07B7E}" dt="2020-11-18T12:29:29.019" v="106" actId="20577"/>
        <pc:sldMkLst>
          <pc:docMk/>
          <pc:sldMk cId="674099169" sldId="271"/>
        </pc:sldMkLst>
        <pc:spChg chg="mod">
          <ac:chgData name="Quentin FEBVRE" userId="S::quentin.febvre@imt-atlantique.fr::dbae61d9-760f-4ec3-933b-ccc833271aff" providerId="AD" clId="Web-{61C7413B-22FA-427B-BFB4-6F5088C07B7E}" dt="2020-11-18T12:29:29.019" v="106" actId="20577"/>
          <ac:spMkLst>
            <pc:docMk/>
            <pc:sldMk cId="674099169" sldId="271"/>
            <ac:spMk id="2" creationId="{A7DAF4AE-B685-499E-A032-2B3F90EAD528}"/>
          </ac:spMkLst>
        </pc:spChg>
        <pc:spChg chg="add mod">
          <ac:chgData name="Quentin FEBVRE" userId="S::quentin.febvre@imt-atlantique.fr::dbae61d9-760f-4ec3-933b-ccc833271aff" providerId="AD" clId="Web-{61C7413B-22FA-427B-BFB4-6F5088C07B7E}" dt="2020-11-18T12:28:57.002" v="87"/>
          <ac:spMkLst>
            <pc:docMk/>
            <pc:sldMk cId="674099169" sldId="271"/>
            <ac:spMk id="7" creationId="{24EF61CE-3E14-405E-9B29-C0521B838FCA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43" v="83"/>
          <ac:spMkLst>
            <pc:docMk/>
            <pc:sldMk cId="674099169" sldId="271"/>
            <ac:spMk id="11" creationId="{7DD5740D-F1FF-4741-AF83-DDCFF6FAA891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43" v="82"/>
          <ac:spMkLst>
            <pc:docMk/>
            <pc:sldMk cId="674099169" sldId="271"/>
            <ac:spMk id="40" creationId="{64EE82E8-9FD0-4254-8B09-DE78E1E84F26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27" v="80"/>
          <ac:spMkLst>
            <pc:docMk/>
            <pc:sldMk cId="674099169" sldId="271"/>
            <ac:spMk id="59" creationId="{255AF3B4-F056-43C2-B782-AABC50DA62BB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27" v="79"/>
          <ac:spMkLst>
            <pc:docMk/>
            <pc:sldMk cId="674099169" sldId="271"/>
            <ac:spMk id="61" creationId="{0557739B-D074-4F0B-AFF2-E1101661FDA9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27" v="74"/>
          <ac:spMkLst>
            <pc:docMk/>
            <pc:sldMk cId="674099169" sldId="271"/>
            <ac:spMk id="71" creationId="{2660CE67-FB49-4579-8BB4-91F994BB52F6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27" v="73"/>
          <ac:spMkLst>
            <pc:docMk/>
            <pc:sldMk cId="674099169" sldId="271"/>
            <ac:spMk id="72" creationId="{77C71CA3-9059-4018-B641-F1D659962457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6.611" v="84"/>
          <ac:spMkLst>
            <pc:docMk/>
            <pc:sldMk cId="674099169" sldId="271"/>
            <ac:spMk id="73" creationId="{0BD99222-B640-4E08-ABBD-6B7E785D5B39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27" v="71"/>
          <ac:spMkLst>
            <pc:docMk/>
            <pc:sldMk cId="674099169" sldId="271"/>
            <ac:spMk id="75" creationId="{D861C9A7-A491-4011-8282-0EC0FE9A5EBF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28:50.127" v="70"/>
          <ac:spMkLst>
            <pc:docMk/>
            <pc:sldMk cId="674099169" sldId="271"/>
            <ac:spMk id="76" creationId="{A0726659-330E-4BB3-8CB9-E985257124EE}"/>
          </ac:spMkLst>
        </pc:spChg>
        <pc:spChg chg="del mod">
          <ac:chgData name="Quentin FEBVRE" userId="S::quentin.febvre@imt-atlantique.fr::dbae61d9-760f-4ec3-933b-ccc833271aff" providerId="AD" clId="Web-{61C7413B-22FA-427B-BFB4-6F5088C07B7E}" dt="2020-11-18T12:19:16.847" v="18"/>
          <ac:spMkLst>
            <pc:docMk/>
            <pc:sldMk cId="674099169" sldId="271"/>
            <ac:spMk id="77" creationId="{6C75BD82-C4ED-4B0A-8243-01F35845A1A3}"/>
          </ac:spMkLst>
        </pc:spChg>
        <pc:spChg chg="del mod">
          <ac:chgData name="Quentin FEBVRE" userId="S::quentin.febvre@imt-atlantique.fr::dbae61d9-760f-4ec3-933b-ccc833271aff" providerId="AD" clId="Web-{61C7413B-22FA-427B-BFB4-6F5088C07B7E}" dt="2020-11-18T12:19:16.847" v="17"/>
          <ac:spMkLst>
            <pc:docMk/>
            <pc:sldMk cId="674099169" sldId="271"/>
            <ac:spMk id="78" creationId="{F60A1503-2793-4E3D-861B-75C97E4C3E93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16.847" v="16"/>
          <ac:spMkLst>
            <pc:docMk/>
            <pc:sldMk cId="674099169" sldId="271"/>
            <ac:spMk id="80" creationId="{945A2A09-B87C-44C6-BD40-AF291F696887}"/>
          </ac:spMkLst>
        </pc:spChg>
        <pc:spChg chg="del mod">
          <ac:chgData name="Quentin FEBVRE" userId="S::quentin.febvre@imt-atlantique.fr::dbae61d9-760f-4ec3-933b-ccc833271aff" providerId="AD" clId="Web-{61C7413B-22FA-427B-BFB4-6F5088C07B7E}" dt="2020-11-18T12:19:16.847" v="15"/>
          <ac:spMkLst>
            <pc:docMk/>
            <pc:sldMk cId="674099169" sldId="271"/>
            <ac:spMk id="81" creationId="{D32F59F6-B518-4CAA-BE97-3E59DC847296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20.113" v="24"/>
          <ac:spMkLst>
            <pc:docMk/>
            <pc:sldMk cId="674099169" sldId="271"/>
            <ac:spMk id="82" creationId="{AA303E5C-C569-45CB-9F30-BD8FAB5A9BF6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20.113" v="23"/>
          <ac:spMkLst>
            <pc:docMk/>
            <pc:sldMk cId="674099169" sldId="271"/>
            <ac:spMk id="83" creationId="{2D0CE81B-E2A2-4071-9651-F6BB2819EB1F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20.113" v="22"/>
          <ac:spMkLst>
            <pc:docMk/>
            <pc:sldMk cId="674099169" sldId="271"/>
            <ac:spMk id="84" creationId="{CE4D4ACE-4BEC-4A3D-98EF-C962C6A4E1D6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20.113" v="21"/>
          <ac:spMkLst>
            <pc:docMk/>
            <pc:sldMk cId="674099169" sldId="271"/>
            <ac:spMk id="85" creationId="{69DA348F-CB95-443D-BE82-0F877D6A85C1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20.113" v="20"/>
          <ac:spMkLst>
            <pc:docMk/>
            <pc:sldMk cId="674099169" sldId="271"/>
            <ac:spMk id="86" creationId="{6A6D3DEC-0B03-45B1-B92F-8517D92D0674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19:20.113" v="19"/>
          <ac:spMkLst>
            <pc:docMk/>
            <pc:sldMk cId="674099169" sldId="271"/>
            <ac:spMk id="87" creationId="{8DD78C3B-0C47-431D-8D97-CF7F3A6047A5}"/>
          </ac:spMkLst>
        </pc:spChg>
        <pc:grpChg chg="del">
          <ac:chgData name="Quentin FEBVRE" userId="S::quentin.febvre@imt-atlantique.fr::dbae61d9-760f-4ec3-933b-ccc833271aff" providerId="AD" clId="Web-{61C7413B-22FA-427B-BFB4-6F5088C07B7E}" dt="2020-11-18T12:28:50.143" v="81"/>
          <ac:grpSpMkLst>
            <pc:docMk/>
            <pc:sldMk cId="674099169" sldId="271"/>
            <ac:grpSpMk id="53" creationId="{59D296DA-73FA-4E21-A4E8-253D79607D95}"/>
          </ac:grpSpMkLst>
        </pc:grpChg>
        <pc:picChg chg="mod">
          <ac:chgData name="Quentin FEBVRE" userId="S::quentin.febvre@imt-atlantique.fr::dbae61d9-760f-4ec3-933b-ccc833271aff" providerId="AD" clId="Web-{61C7413B-22FA-427B-BFB4-6F5088C07B7E}" dt="2020-11-18T12:29:22.581" v="103" actId="1076"/>
          <ac:picMkLst>
            <pc:docMk/>
            <pc:sldMk cId="674099169" sldId="271"/>
            <ac:picMk id="3" creationId="{D4AE8B7A-18D1-460F-8D9B-5F9F605B4F5C}"/>
          </ac:picMkLst>
        </pc:picChg>
        <pc:picChg chg="add mod">
          <ac:chgData name="Quentin FEBVRE" userId="S::quentin.febvre@imt-atlantique.fr::dbae61d9-760f-4ec3-933b-ccc833271aff" providerId="AD" clId="Web-{61C7413B-22FA-427B-BFB4-6F5088C07B7E}" dt="2020-11-18T12:29:04.799" v="89" actId="1076"/>
          <ac:picMkLst>
            <pc:docMk/>
            <pc:sldMk cId="674099169" sldId="271"/>
            <ac:picMk id="4" creationId="{29041405-5C45-45B4-9BB8-7B0F8CE6E387}"/>
          </ac:picMkLst>
        </pc:picChg>
        <pc:picChg chg="del">
          <ac:chgData name="Quentin FEBVRE" userId="S::quentin.febvre@imt-atlantique.fr::dbae61d9-760f-4ec3-933b-ccc833271aff" providerId="AD" clId="Web-{61C7413B-22FA-427B-BFB4-6F5088C07B7E}" dt="2020-11-18T12:28:57.002" v="87"/>
          <ac:picMkLst>
            <pc:docMk/>
            <pc:sldMk cId="674099169" sldId="271"/>
            <ac:picMk id="6" creationId="{BFA1CF9F-47A0-4DDE-B8B0-AAD46BD0D448}"/>
          </ac:picMkLst>
        </pc:picChg>
        <pc:inkChg chg="del">
          <ac:chgData name="Quentin FEBVRE" userId="S::quentin.febvre@imt-atlantique.fr::dbae61d9-760f-4ec3-933b-ccc833271aff" providerId="AD" clId="Web-{61C7413B-22FA-427B-BFB4-6F5088C07B7E}" dt="2020-11-18T12:28:56.611" v="86"/>
          <ac:inkMkLst>
            <pc:docMk/>
            <pc:sldMk cId="674099169" sldId="271"/>
            <ac:inkMk id="58" creationId="{2ACC3083-42F5-4DE1-B471-97A27CF41D02}"/>
          </ac:inkMkLst>
        </pc:inkChg>
        <pc:inkChg chg="del">
          <ac:chgData name="Quentin FEBVRE" userId="S::quentin.febvre@imt-atlantique.fr::dbae61d9-760f-4ec3-933b-ccc833271aff" providerId="AD" clId="Web-{61C7413B-22FA-427B-BFB4-6F5088C07B7E}" dt="2020-11-18T12:28:50.127" v="78"/>
          <ac:inkMkLst>
            <pc:docMk/>
            <pc:sldMk cId="674099169" sldId="271"/>
            <ac:inkMk id="60" creationId="{D4BB03A3-0FF7-49FE-A8B2-09F8700CA52C}"/>
          </ac:inkMkLst>
        </pc:inkChg>
        <pc:inkChg chg="del">
          <ac:chgData name="Quentin FEBVRE" userId="S::quentin.febvre@imt-atlantique.fr::dbae61d9-760f-4ec3-933b-ccc833271aff" providerId="AD" clId="Web-{61C7413B-22FA-427B-BFB4-6F5088C07B7E}" dt="2020-11-18T12:28:50.127" v="77"/>
          <ac:inkMkLst>
            <pc:docMk/>
            <pc:sldMk cId="674099169" sldId="271"/>
            <ac:inkMk id="63" creationId="{BE924D1A-E4E5-4AF5-924E-DB1C6DC56808}"/>
          </ac:inkMkLst>
        </pc:inkChg>
        <pc:inkChg chg="del">
          <ac:chgData name="Quentin FEBVRE" userId="S::quentin.febvre@imt-atlantique.fr::dbae61d9-760f-4ec3-933b-ccc833271aff" providerId="AD" clId="Web-{61C7413B-22FA-427B-BFB4-6F5088C07B7E}" dt="2020-11-18T12:28:50.127" v="76"/>
          <ac:inkMkLst>
            <pc:docMk/>
            <pc:sldMk cId="674099169" sldId="271"/>
            <ac:inkMk id="64" creationId="{853F69FF-8162-4A28-B9B7-63E8B5C0538D}"/>
          </ac:inkMkLst>
        </pc:inkChg>
        <pc:inkChg chg="del">
          <ac:chgData name="Quentin FEBVRE" userId="S::quentin.febvre@imt-atlantique.fr::dbae61d9-760f-4ec3-933b-ccc833271aff" providerId="AD" clId="Web-{61C7413B-22FA-427B-BFB4-6F5088C07B7E}" dt="2020-11-18T12:28:50.127" v="75"/>
          <ac:inkMkLst>
            <pc:docMk/>
            <pc:sldMk cId="674099169" sldId="271"/>
            <ac:inkMk id="66" creationId="{00CD2D03-03E4-4A31-AF34-CDF29F62B8DC}"/>
          </ac:inkMkLst>
        </pc:inkChg>
        <pc:inkChg chg="del">
          <ac:chgData name="Quentin FEBVRE" userId="S::quentin.febvre@imt-atlantique.fr::dbae61d9-760f-4ec3-933b-ccc833271aff" providerId="AD" clId="Web-{61C7413B-22FA-427B-BFB4-6F5088C07B7E}" dt="2020-11-18T12:28:56.611" v="85"/>
          <ac:inkMkLst>
            <pc:docMk/>
            <pc:sldMk cId="674099169" sldId="271"/>
            <ac:inkMk id="67" creationId="{6B1CD806-0A6F-43CB-90A9-BBA2E08E9751}"/>
          </ac:inkMkLst>
        </pc:inkChg>
        <pc:cxnChg chg="del">
          <ac:chgData name="Quentin FEBVRE" userId="S::quentin.febvre@imt-atlantique.fr::dbae61d9-760f-4ec3-933b-ccc833271aff" providerId="AD" clId="Web-{61C7413B-22FA-427B-BFB4-6F5088C07B7E}" dt="2020-11-18T12:28:50.127" v="72"/>
          <ac:cxnSpMkLst>
            <pc:docMk/>
            <pc:sldMk cId="674099169" sldId="271"/>
            <ac:cxnSpMk id="74" creationId="{784274B4-7B48-4DA7-A7BA-4AB3C4FAFD61}"/>
          </ac:cxnSpMkLst>
        </pc:cxnChg>
      </pc:sldChg>
      <pc:sldChg chg="addSp delSp modSp add mod replId setBg setClrOvrMap">
        <pc:chgData name="Quentin FEBVRE" userId="S::quentin.febvre@imt-atlantique.fr::dbae61d9-760f-4ec3-933b-ccc833271aff" providerId="AD" clId="Web-{61C7413B-22FA-427B-BFB4-6F5088C07B7E}" dt="2020-11-18T12:30:56.380" v="117" actId="1076"/>
        <pc:sldMkLst>
          <pc:docMk/>
          <pc:sldMk cId="434767724" sldId="272"/>
        </pc:sldMkLst>
        <pc:spChg chg="mod">
          <ac:chgData name="Quentin FEBVRE" userId="S::quentin.febvre@imt-atlantique.fr::dbae61d9-760f-4ec3-933b-ccc833271aff" providerId="AD" clId="Web-{61C7413B-22FA-427B-BFB4-6F5088C07B7E}" dt="2020-11-18T12:30:46.567" v="115"/>
          <ac:spMkLst>
            <pc:docMk/>
            <pc:sldMk cId="434767724" sldId="272"/>
            <ac:spMk id="2" creationId="{A7DAF4AE-B685-499E-A032-2B3F90EAD528}"/>
          </ac:spMkLst>
        </pc:spChg>
        <pc:spChg chg="del">
          <ac:chgData name="Quentin FEBVRE" userId="S::quentin.febvre@imt-atlantique.fr::dbae61d9-760f-4ec3-933b-ccc833271aff" providerId="AD" clId="Web-{61C7413B-22FA-427B-BFB4-6F5088C07B7E}" dt="2020-11-18T12:30:13.504" v="109"/>
          <ac:spMkLst>
            <pc:docMk/>
            <pc:sldMk cId="434767724" sldId="272"/>
            <ac:spMk id="7" creationId="{24EF61CE-3E14-405E-9B29-C0521B838FCA}"/>
          </ac:spMkLst>
        </pc:spChg>
        <pc:spChg chg="add del">
          <ac:chgData name="Quentin FEBVRE" userId="S::quentin.febvre@imt-atlantique.fr::dbae61d9-760f-4ec3-933b-ccc833271aff" providerId="AD" clId="Web-{61C7413B-22FA-427B-BFB4-6F5088C07B7E}" dt="2020-11-18T12:30:46.567" v="115"/>
          <ac:spMkLst>
            <pc:docMk/>
            <pc:sldMk cId="434767724" sldId="272"/>
            <ac:spMk id="8" creationId="{E9B448F0-DA06-4165-AB5F-4330A20E06D0}"/>
          </ac:spMkLst>
        </pc:spChg>
        <pc:spChg chg="add del">
          <ac:chgData name="Quentin FEBVRE" userId="S::quentin.febvre@imt-atlantique.fr::dbae61d9-760f-4ec3-933b-ccc833271aff" providerId="AD" clId="Web-{61C7413B-22FA-427B-BFB4-6F5088C07B7E}" dt="2020-11-18T12:30:46.567" v="115"/>
          <ac:spMkLst>
            <pc:docMk/>
            <pc:sldMk cId="434767724" sldId="272"/>
            <ac:spMk id="128" creationId="{9CE97880-B96A-4BF9-BFFB-34DAA44F8805}"/>
          </ac:spMkLst>
        </pc:spChg>
        <pc:grpChg chg="add del">
          <ac:chgData name="Quentin FEBVRE" userId="S::quentin.febvre@imt-atlantique.fr::dbae61d9-760f-4ec3-933b-ccc833271aff" providerId="AD" clId="Web-{61C7413B-22FA-427B-BFB4-6F5088C07B7E}" dt="2020-11-18T12:30:46.567" v="115"/>
          <ac:grpSpMkLst>
            <pc:docMk/>
            <pc:sldMk cId="434767724" sldId="272"/>
            <ac:grpSpMk id="12" creationId="{2576BCDF-119F-4EB5-83D7-ED823C93EBBD}"/>
          </ac:grpSpMkLst>
        </pc:grpChg>
        <pc:grpChg chg="add del">
          <ac:chgData name="Quentin FEBVRE" userId="S::quentin.febvre@imt-atlantique.fr::dbae61d9-760f-4ec3-933b-ccc833271aff" providerId="AD" clId="Web-{61C7413B-22FA-427B-BFB4-6F5088C07B7E}" dt="2020-11-18T12:30:46.567" v="115"/>
          <ac:grpSpMkLst>
            <pc:docMk/>
            <pc:sldMk cId="434767724" sldId="272"/>
            <ac:grpSpMk id="41" creationId="{8DB4BB99-C854-45F9-BED1-63D15E3A2411}"/>
          </ac:grpSpMkLst>
        </pc:grpChg>
        <pc:grpChg chg="add del">
          <ac:chgData name="Quentin FEBVRE" userId="S::quentin.febvre@imt-atlantique.fr::dbae61d9-760f-4ec3-933b-ccc833271aff" providerId="AD" clId="Web-{61C7413B-22FA-427B-BFB4-6F5088C07B7E}" dt="2020-11-18T12:30:46.567" v="115"/>
          <ac:grpSpMkLst>
            <pc:docMk/>
            <pc:sldMk cId="434767724" sldId="272"/>
            <ac:grpSpMk id="72" creationId="{039C885C-7507-48BC-8DA5-9B9A8A3B290E}"/>
          </ac:grpSpMkLst>
        </pc:grpChg>
        <pc:picChg chg="mod">
          <ac:chgData name="Quentin FEBVRE" userId="S::quentin.febvre@imt-atlantique.fr::dbae61d9-760f-4ec3-933b-ccc833271aff" providerId="AD" clId="Web-{61C7413B-22FA-427B-BFB4-6F5088C07B7E}" dt="2020-11-18T12:30:46.567" v="115"/>
          <ac:picMkLst>
            <pc:docMk/>
            <pc:sldMk cId="434767724" sldId="272"/>
            <ac:picMk id="3" creationId="{D4AE8B7A-18D1-460F-8D9B-5F9F605B4F5C}"/>
          </ac:picMkLst>
        </pc:picChg>
        <pc:picChg chg="del">
          <ac:chgData name="Quentin FEBVRE" userId="S::quentin.febvre@imt-atlantique.fr::dbae61d9-760f-4ec3-933b-ccc833271aff" providerId="AD" clId="Web-{61C7413B-22FA-427B-BFB4-6F5088C07B7E}" dt="2020-11-18T12:30:14.582" v="110"/>
          <ac:picMkLst>
            <pc:docMk/>
            <pc:sldMk cId="434767724" sldId="272"/>
            <ac:picMk id="4" creationId="{29041405-5C45-45B4-9BB8-7B0F8CE6E387}"/>
          </ac:picMkLst>
        </pc:picChg>
        <pc:picChg chg="add mod">
          <ac:chgData name="Quentin FEBVRE" userId="S::quentin.febvre@imt-atlantique.fr::dbae61d9-760f-4ec3-933b-ccc833271aff" providerId="AD" clId="Web-{61C7413B-22FA-427B-BFB4-6F5088C07B7E}" dt="2020-11-18T12:30:56.380" v="117" actId="1076"/>
          <ac:picMkLst>
            <pc:docMk/>
            <pc:sldMk cId="434767724" sldId="272"/>
            <ac:picMk id="5" creationId="{0A887747-3DB0-4494-8040-D7C6CF50372D}"/>
          </ac:picMkLst>
        </pc:picChg>
        <pc:picChg chg="add del">
          <ac:chgData name="Quentin FEBVRE" userId="S::quentin.febvre@imt-atlantique.fr::dbae61d9-760f-4ec3-933b-ccc833271aff" providerId="AD" clId="Web-{61C7413B-22FA-427B-BFB4-6F5088C07B7E}" dt="2020-11-18T12:30:46.567" v="115"/>
          <ac:picMkLst>
            <pc:docMk/>
            <pc:sldMk cId="434767724" sldId="272"/>
            <ac:picMk id="10" creationId="{92D83638-A467-411A-9C31-FE9A111CD885}"/>
          </ac:picMkLst>
        </pc:picChg>
        <pc:picChg chg="add del">
          <ac:chgData name="Quentin FEBVRE" userId="S::quentin.febvre@imt-atlantique.fr::dbae61d9-760f-4ec3-933b-ccc833271aff" providerId="AD" clId="Web-{61C7413B-22FA-427B-BFB4-6F5088C07B7E}" dt="2020-11-18T12:30:46.567" v="115"/>
          <ac:picMkLst>
            <pc:docMk/>
            <pc:sldMk cId="434767724" sldId="272"/>
            <ac:picMk id="70" creationId="{9EB19A0D-88ED-4EC7-B012-FDA45662F228}"/>
          </ac:picMkLst>
        </pc:picChg>
        <pc:inkChg chg="ord">
          <ac:chgData name="Quentin FEBVRE" userId="S::quentin.febvre@imt-atlantique.fr::dbae61d9-760f-4ec3-933b-ccc833271aff" providerId="AD" clId="Web-{61C7413B-22FA-427B-BFB4-6F5088C07B7E}" dt="2020-11-18T12:30:46.567" v="115"/>
          <ac:inkMkLst>
            <pc:docMk/>
            <pc:sldMk cId="434767724" sldId="272"/>
            <ac:inkMk id="65" creationId="{57E7AF91-CF37-4271-AE85-B82B778D9854}"/>
          </ac:inkMkLst>
        </pc:inkChg>
      </pc:sldChg>
    </pc:docChg>
  </pc:docChgLst>
  <pc:docChgLst>
    <pc:chgData name="Quentin FEBVRE" userId="S::quentin.febvre@imt-atlantique.fr::dbae61d9-760f-4ec3-933b-ccc833271aff" providerId="AD" clId="Web-{48EEE96D-17E3-4D6F-A620-6C1AFB3F9214}"/>
    <pc:docChg chg="addSld modSld sldOrd">
      <pc:chgData name="Quentin FEBVRE" userId="S::quentin.febvre@imt-atlantique.fr::dbae61d9-760f-4ec3-933b-ccc833271aff" providerId="AD" clId="Web-{48EEE96D-17E3-4D6F-A620-6C1AFB3F9214}" dt="2020-11-20T09:53:37.834" v="1070"/>
      <pc:docMkLst>
        <pc:docMk/>
      </pc:docMkLst>
      <pc:sldChg chg="modSp">
        <pc:chgData name="Quentin FEBVRE" userId="S::quentin.febvre@imt-atlantique.fr::dbae61d9-760f-4ec3-933b-ccc833271aff" providerId="AD" clId="Web-{48EEE96D-17E3-4D6F-A620-6C1AFB3F9214}" dt="2020-11-20T08:11:00.072" v="0" actId="20577"/>
        <pc:sldMkLst>
          <pc:docMk/>
          <pc:sldMk cId="3856144342" sldId="256"/>
        </pc:sldMkLst>
        <pc:spChg chg="mod">
          <ac:chgData name="Quentin FEBVRE" userId="S::quentin.febvre@imt-atlantique.fr::dbae61d9-760f-4ec3-933b-ccc833271aff" providerId="AD" clId="Web-{48EEE96D-17E3-4D6F-A620-6C1AFB3F9214}" dt="2020-11-20T08:11:00.072" v="0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addSp modSp">
        <pc:chgData name="Quentin FEBVRE" userId="S::quentin.febvre@imt-atlantique.fr::dbae61d9-760f-4ec3-933b-ccc833271aff" providerId="AD" clId="Web-{48EEE96D-17E3-4D6F-A620-6C1AFB3F9214}" dt="2020-11-20T09:49:35.364" v="1053" actId="20577"/>
        <pc:sldMkLst>
          <pc:docMk/>
          <pc:sldMk cId="3495833648" sldId="258"/>
        </pc:sldMkLst>
        <pc:spChg chg="mod">
          <ac:chgData name="Quentin FEBVRE" userId="S::quentin.febvre@imt-atlantique.fr::dbae61d9-760f-4ec3-933b-ccc833271aff" providerId="AD" clId="Web-{48EEE96D-17E3-4D6F-A620-6C1AFB3F9214}" dt="2020-11-20T08:20:59.253" v="116" actId="20577"/>
          <ac:spMkLst>
            <pc:docMk/>
            <pc:sldMk cId="3495833648" sldId="258"/>
            <ac:spMk id="2" creationId="{226FF333-2FCF-4782-9677-2CD7B2ACB98C}"/>
          </ac:spMkLst>
        </pc:spChg>
        <pc:spChg chg="add mod">
          <ac:chgData name="Quentin FEBVRE" userId="S::quentin.febvre@imt-atlantique.fr::dbae61d9-760f-4ec3-933b-ccc833271aff" providerId="AD" clId="Web-{48EEE96D-17E3-4D6F-A620-6C1AFB3F9214}" dt="2020-11-20T09:49:35.364" v="1053" actId="20577"/>
          <ac:spMkLst>
            <pc:docMk/>
            <pc:sldMk cId="3495833648" sldId="258"/>
            <ac:spMk id="4" creationId="{83F9F536-93AA-40DE-BC08-9B064CC1B232}"/>
          </ac:spMkLst>
        </pc:spChg>
        <pc:picChg chg="add mod">
          <ac:chgData name="Quentin FEBVRE" userId="S::quentin.febvre@imt-atlantique.fr::dbae61d9-760f-4ec3-933b-ccc833271aff" providerId="AD" clId="Web-{48EEE96D-17E3-4D6F-A620-6C1AFB3F9214}" dt="2020-11-20T08:23:21.293" v="127" actId="1076"/>
          <ac:picMkLst>
            <pc:docMk/>
            <pc:sldMk cId="3495833648" sldId="258"/>
            <ac:picMk id="3" creationId="{E0FFE119-3B77-4D8A-A29F-FB0EF411F98C}"/>
          </ac:picMkLst>
        </pc:picChg>
      </pc:sldChg>
      <pc:sldChg chg="delSp modSp">
        <pc:chgData name="Quentin FEBVRE" userId="S::quentin.febvre@imt-atlantique.fr::dbae61d9-760f-4ec3-933b-ccc833271aff" providerId="AD" clId="Web-{48EEE96D-17E3-4D6F-A620-6C1AFB3F9214}" dt="2020-11-20T09:53:37.834" v="1070"/>
        <pc:sldMkLst>
          <pc:docMk/>
          <pc:sldMk cId="1197868426" sldId="261"/>
        </pc:sldMkLst>
        <pc:spChg chg="del">
          <ac:chgData name="Quentin FEBVRE" userId="S::quentin.febvre@imt-atlantique.fr::dbae61d9-760f-4ec3-933b-ccc833271aff" providerId="AD" clId="Web-{48EEE96D-17E3-4D6F-A620-6C1AFB3F9214}" dt="2020-11-20T09:53:06.003" v="1067"/>
          <ac:spMkLst>
            <pc:docMk/>
            <pc:sldMk cId="1197868426" sldId="261"/>
            <ac:spMk id="71" creationId="{F7096420-B165-48C7-BFBA-B824561D8961}"/>
          </ac:spMkLst>
        </pc:spChg>
        <pc:spChg chg="mod">
          <ac:chgData name="Quentin FEBVRE" userId="S::quentin.febvre@imt-atlantique.fr::dbae61d9-760f-4ec3-933b-ccc833271aff" providerId="AD" clId="Web-{48EEE96D-17E3-4D6F-A620-6C1AFB3F9214}" dt="2020-11-20T09:53:37.834" v="1070"/>
          <ac:spMkLst>
            <pc:docMk/>
            <pc:sldMk cId="1197868426" sldId="261"/>
            <ac:spMk id="74" creationId="{ED498F5F-42EF-4AB4-A0D2-495978501102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53:10.597" v="1068"/>
          <ac:spMkLst>
            <pc:docMk/>
            <pc:sldMk cId="1197868426" sldId="261"/>
            <ac:spMk id="93" creationId="{4140879A-5102-4C7C-8DB2-E36222111578}"/>
          </ac:spMkLst>
        </pc:spChg>
      </pc:sldChg>
      <pc:sldChg chg="modSp">
        <pc:chgData name="Quentin FEBVRE" userId="S::quentin.febvre@imt-atlantique.fr::dbae61d9-760f-4ec3-933b-ccc833271aff" providerId="AD" clId="Web-{48EEE96D-17E3-4D6F-A620-6C1AFB3F9214}" dt="2020-11-20T08:12:24.140" v="54" actId="14100"/>
        <pc:sldMkLst>
          <pc:docMk/>
          <pc:sldMk cId="120759546" sldId="263"/>
        </pc:sldMkLst>
        <pc:spChg chg="mod">
          <ac:chgData name="Quentin FEBVRE" userId="S::quentin.febvre@imt-atlantique.fr::dbae61d9-760f-4ec3-933b-ccc833271aff" providerId="AD" clId="Web-{48EEE96D-17E3-4D6F-A620-6C1AFB3F9214}" dt="2020-11-20T08:12:24.140" v="54" actId="14100"/>
          <ac:spMkLst>
            <pc:docMk/>
            <pc:sldMk cId="120759546" sldId="263"/>
            <ac:spMk id="3" creationId="{F1FD89DE-A3CC-409E-A93D-41EB456B7859}"/>
          </ac:spMkLst>
        </pc:spChg>
      </pc:sldChg>
      <pc:sldChg chg="modSp">
        <pc:chgData name="Quentin FEBVRE" userId="S::quentin.febvre@imt-atlantique.fr::dbae61d9-760f-4ec3-933b-ccc833271aff" providerId="AD" clId="Web-{48EEE96D-17E3-4D6F-A620-6C1AFB3F9214}" dt="2020-11-20T08:12:40.141" v="72" actId="20577"/>
        <pc:sldMkLst>
          <pc:docMk/>
          <pc:sldMk cId="194665957" sldId="264"/>
        </pc:sldMkLst>
        <pc:spChg chg="mod">
          <ac:chgData name="Quentin FEBVRE" userId="S::quentin.febvre@imt-atlantique.fr::dbae61d9-760f-4ec3-933b-ccc833271aff" providerId="AD" clId="Web-{48EEE96D-17E3-4D6F-A620-6C1AFB3F9214}" dt="2020-11-20T08:12:40.141" v="72" actId="20577"/>
          <ac:spMkLst>
            <pc:docMk/>
            <pc:sldMk cId="194665957" sldId="264"/>
            <ac:spMk id="2" creationId="{A7DAF4AE-B685-499E-A032-2B3F90EAD528}"/>
          </ac:spMkLst>
        </pc:spChg>
      </pc:sldChg>
      <pc:sldChg chg="modSp">
        <pc:chgData name="Quentin FEBVRE" userId="S::quentin.febvre@imt-atlantique.fr::dbae61d9-760f-4ec3-933b-ccc833271aff" providerId="AD" clId="Web-{48EEE96D-17E3-4D6F-A620-6C1AFB3F9214}" dt="2020-11-20T09:38:10.739" v="476" actId="20577"/>
        <pc:sldMkLst>
          <pc:docMk/>
          <pc:sldMk cId="154590571" sldId="265"/>
        </pc:sldMkLst>
        <pc:spChg chg="mod">
          <ac:chgData name="Quentin FEBVRE" userId="S::quentin.febvre@imt-atlantique.fr::dbae61d9-760f-4ec3-933b-ccc833271aff" providerId="AD" clId="Web-{48EEE96D-17E3-4D6F-A620-6C1AFB3F9214}" dt="2020-11-20T09:38:10.739" v="476" actId="20577"/>
          <ac:spMkLst>
            <pc:docMk/>
            <pc:sldMk cId="154590571" sldId="265"/>
            <ac:spMk id="76" creationId="{A0726659-330E-4BB3-8CB9-E985257124EE}"/>
          </ac:spMkLst>
        </pc:spChg>
      </pc:sldChg>
      <pc:sldChg chg="modSp ord">
        <pc:chgData name="Quentin FEBVRE" userId="S::quentin.febvre@imt-atlantique.fr::dbae61d9-760f-4ec3-933b-ccc833271aff" providerId="AD" clId="Web-{48EEE96D-17E3-4D6F-A620-6C1AFB3F9214}" dt="2020-11-20T09:38:59.477" v="529" actId="20577"/>
        <pc:sldMkLst>
          <pc:docMk/>
          <pc:sldMk cId="2006318351" sldId="266"/>
        </pc:sldMkLst>
        <pc:spChg chg="mod">
          <ac:chgData name="Quentin FEBVRE" userId="S::quentin.febvre@imt-atlantique.fr::dbae61d9-760f-4ec3-933b-ccc833271aff" providerId="AD" clId="Web-{48EEE96D-17E3-4D6F-A620-6C1AFB3F9214}" dt="2020-11-20T09:38:40.975" v="486" actId="20577"/>
          <ac:spMkLst>
            <pc:docMk/>
            <pc:sldMk cId="2006318351" sldId="266"/>
            <ac:spMk id="2" creationId="{A7DAF4AE-B685-499E-A032-2B3F90EAD528}"/>
          </ac:spMkLst>
        </pc:spChg>
        <pc:spChg chg="mod">
          <ac:chgData name="Quentin FEBVRE" userId="S::quentin.febvre@imt-atlantique.fr::dbae61d9-760f-4ec3-933b-ccc833271aff" providerId="AD" clId="Web-{48EEE96D-17E3-4D6F-A620-6C1AFB3F9214}" dt="2020-11-20T09:38:59.477" v="529" actId="20577"/>
          <ac:spMkLst>
            <pc:docMk/>
            <pc:sldMk cId="2006318351" sldId="266"/>
            <ac:spMk id="68" creationId="{ECCE7149-A78A-4675-B3E7-A5C5D7D4AA69}"/>
          </ac:spMkLst>
        </pc:spChg>
      </pc:sldChg>
      <pc:sldChg chg="modSp">
        <pc:chgData name="Quentin FEBVRE" userId="S::quentin.febvre@imt-atlantique.fr::dbae61d9-760f-4ec3-933b-ccc833271aff" providerId="AD" clId="Web-{48EEE96D-17E3-4D6F-A620-6C1AFB3F9214}" dt="2020-11-20T09:38:02.332" v="473" actId="20577"/>
        <pc:sldMkLst>
          <pc:docMk/>
          <pc:sldMk cId="1188228348" sldId="268"/>
        </pc:sldMkLst>
        <pc:spChg chg="mod">
          <ac:chgData name="Quentin FEBVRE" userId="S::quentin.febvre@imt-atlantique.fr::dbae61d9-760f-4ec3-933b-ccc833271aff" providerId="AD" clId="Web-{48EEE96D-17E3-4D6F-A620-6C1AFB3F9214}" dt="2020-11-20T09:38:02.332" v="473" actId="20577"/>
          <ac:spMkLst>
            <pc:docMk/>
            <pc:sldMk cId="1188228348" sldId="268"/>
            <ac:spMk id="76" creationId="{A0726659-330E-4BB3-8CB9-E985257124EE}"/>
          </ac:spMkLst>
        </pc:spChg>
      </pc:sldChg>
      <pc:sldChg chg="delSp modSp">
        <pc:chgData name="Quentin FEBVRE" userId="S::quentin.febvre@imt-atlantique.fr::dbae61d9-760f-4ec3-933b-ccc833271aff" providerId="AD" clId="Web-{48EEE96D-17E3-4D6F-A620-6C1AFB3F9214}" dt="2020-11-20T09:52:50.768" v="1066"/>
        <pc:sldMkLst>
          <pc:docMk/>
          <pc:sldMk cId="2234081292" sldId="269"/>
        </pc:sldMkLst>
        <pc:spChg chg="del mod">
          <ac:chgData name="Quentin FEBVRE" userId="S::quentin.febvre@imt-atlantique.fr::dbae61d9-760f-4ec3-933b-ccc833271aff" providerId="AD" clId="Web-{48EEE96D-17E3-4D6F-A620-6C1AFB3F9214}" dt="2020-11-20T09:52:50.768" v="1066"/>
          <ac:spMkLst>
            <pc:docMk/>
            <pc:sldMk cId="2234081292" sldId="269"/>
            <ac:spMk id="93" creationId="{4140879A-5102-4C7C-8DB2-E36222111578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52:43.346" v="1061"/>
          <ac:spMkLst>
            <pc:docMk/>
            <pc:sldMk cId="2234081292" sldId="269"/>
            <ac:spMk id="117" creationId="{60714D8A-D9D4-43E5-B978-9109FFF4DC33}"/>
          </ac:spMkLst>
        </pc:spChg>
      </pc:sldChg>
      <pc:sldChg chg="delSp">
        <pc:chgData name="Quentin FEBVRE" userId="S::quentin.febvre@imt-atlantique.fr::dbae61d9-760f-4ec3-933b-ccc833271aff" providerId="AD" clId="Web-{48EEE96D-17E3-4D6F-A620-6C1AFB3F9214}" dt="2020-11-20T09:52:01.186" v="1056"/>
        <pc:sldMkLst>
          <pc:docMk/>
          <pc:sldMk cId="823892109" sldId="270"/>
        </pc:sldMkLst>
        <pc:spChg chg="del">
          <ac:chgData name="Quentin FEBVRE" userId="S::quentin.febvre@imt-atlantique.fr::dbae61d9-760f-4ec3-933b-ccc833271aff" providerId="AD" clId="Web-{48EEE96D-17E3-4D6F-A620-6C1AFB3F9214}" dt="2020-11-20T09:52:01.186" v="1056"/>
          <ac:spMkLst>
            <pc:docMk/>
            <pc:sldMk cId="823892109" sldId="270"/>
            <ac:spMk id="76" creationId="{A0726659-330E-4BB3-8CB9-E985257124EE}"/>
          </ac:spMkLst>
        </pc:spChg>
      </pc:sldChg>
      <pc:sldChg chg="delSp">
        <pc:chgData name="Quentin FEBVRE" userId="S::quentin.febvre@imt-atlantique.fr::dbae61d9-760f-4ec3-933b-ccc833271aff" providerId="AD" clId="Web-{48EEE96D-17E3-4D6F-A620-6C1AFB3F9214}" dt="2020-11-20T08:13:46.911" v="74"/>
        <pc:sldMkLst>
          <pc:docMk/>
          <pc:sldMk cId="674099169" sldId="271"/>
        </pc:sldMkLst>
        <pc:spChg chg="del">
          <ac:chgData name="Quentin FEBVRE" userId="S::quentin.febvre@imt-atlantique.fr::dbae61d9-760f-4ec3-933b-ccc833271aff" providerId="AD" clId="Web-{48EEE96D-17E3-4D6F-A620-6C1AFB3F9214}" dt="2020-11-20T08:13:46.911" v="74"/>
          <ac:spMkLst>
            <pc:docMk/>
            <pc:sldMk cId="674099169" sldId="271"/>
            <ac:spMk id="7" creationId="{24EF61CE-3E14-405E-9B29-C0521B838FCA}"/>
          </ac:spMkLst>
        </pc:spChg>
      </pc:sldChg>
      <pc:sldChg chg="delSp modSp add ord replId">
        <pc:chgData name="Quentin FEBVRE" userId="S::quentin.febvre@imt-atlantique.fr::dbae61d9-760f-4ec3-933b-ccc833271aff" providerId="AD" clId="Web-{48EEE96D-17E3-4D6F-A620-6C1AFB3F9214}" dt="2020-11-20T09:52:16.344" v="1057"/>
        <pc:sldMkLst>
          <pc:docMk/>
          <pc:sldMk cId="3932053727" sldId="273"/>
        </pc:sldMkLst>
        <pc:spChg chg="del">
          <ac:chgData name="Quentin FEBVRE" userId="S::quentin.febvre@imt-atlantique.fr::dbae61d9-760f-4ec3-933b-ccc833271aff" providerId="AD" clId="Web-{48EEE96D-17E3-4D6F-A620-6C1AFB3F9214}" dt="2020-11-20T09:52:16.344" v="1057"/>
          <ac:spMkLst>
            <pc:docMk/>
            <pc:sldMk cId="3932053727" sldId="273"/>
            <ac:spMk id="93" creationId="{4140879A-5102-4C7C-8DB2-E36222111578}"/>
          </ac:spMkLst>
        </pc:spChg>
        <pc:spChg chg="mod">
          <ac:chgData name="Quentin FEBVRE" userId="S::quentin.febvre@imt-atlantique.fr::dbae61d9-760f-4ec3-933b-ccc833271aff" providerId="AD" clId="Web-{48EEE96D-17E3-4D6F-A620-6C1AFB3F9214}" dt="2020-11-20T08:20:31.142" v="78"/>
          <ac:spMkLst>
            <pc:docMk/>
            <pc:sldMk cId="3932053727" sldId="273"/>
            <ac:spMk id="98" creationId="{D1282B60-E1D6-4FE4-BD32-A04F3ECE4513}"/>
          </ac:spMkLst>
        </pc:spChg>
        <pc:spChg chg="mod">
          <ac:chgData name="Quentin FEBVRE" userId="S::quentin.febvre@imt-atlantique.fr::dbae61d9-760f-4ec3-933b-ccc833271aff" providerId="AD" clId="Web-{48EEE96D-17E3-4D6F-A620-6C1AFB3F9214}" dt="2020-11-20T08:20:37.251" v="79"/>
          <ac:spMkLst>
            <pc:docMk/>
            <pc:sldMk cId="3932053727" sldId="273"/>
            <ac:spMk id="103" creationId="{A07E08DD-96A2-40A3-9458-C32C91AFA9FF}"/>
          </ac:spMkLst>
        </pc:spChg>
        <pc:spChg chg="mod">
          <ac:chgData name="Quentin FEBVRE" userId="S::quentin.febvre@imt-atlantique.fr::dbae61d9-760f-4ec3-933b-ccc833271aff" providerId="AD" clId="Web-{48EEE96D-17E3-4D6F-A620-6C1AFB3F9214}" dt="2020-11-20T08:20:41.002" v="82" actId="20577"/>
          <ac:spMkLst>
            <pc:docMk/>
            <pc:sldMk cId="3932053727" sldId="273"/>
            <ac:spMk id="119" creationId="{7D0C2321-A409-4E30-98E1-5E4F3FEC473D}"/>
          </ac:spMkLst>
        </pc:spChg>
        <pc:spChg chg="mod">
          <ac:chgData name="Quentin FEBVRE" userId="S::quentin.febvre@imt-atlantique.fr::dbae61d9-760f-4ec3-933b-ccc833271aff" providerId="AD" clId="Web-{48EEE96D-17E3-4D6F-A620-6C1AFB3F9214}" dt="2020-11-20T08:20:43.971" v="85" actId="20577"/>
          <ac:spMkLst>
            <pc:docMk/>
            <pc:sldMk cId="3932053727" sldId="273"/>
            <ac:spMk id="121" creationId="{D8AA91AE-550F-4CF2-B77D-E0AD10023DE5}"/>
          </ac:spMkLst>
        </pc:spChg>
      </pc:sldChg>
      <pc:sldChg chg="addSp delSp modSp add replId">
        <pc:chgData name="Quentin FEBVRE" userId="S::quentin.febvre@imt-atlantique.fr::dbae61d9-760f-4ec3-933b-ccc833271aff" providerId="AD" clId="Web-{48EEE96D-17E3-4D6F-A620-6C1AFB3F9214}" dt="2020-11-20T09:46:17.241" v="1048" actId="20577"/>
        <pc:sldMkLst>
          <pc:docMk/>
          <pc:sldMk cId="3151178040" sldId="274"/>
        </pc:sldMkLst>
        <pc:spChg chg="mod">
          <ac:chgData name="Quentin FEBVRE" userId="S::quentin.febvre@imt-atlantique.fr::dbae61d9-760f-4ec3-933b-ccc833271aff" providerId="AD" clId="Web-{48EEE96D-17E3-4D6F-A620-6C1AFB3F9214}" dt="2020-11-20T09:36:10.746" v="437" actId="20577"/>
          <ac:spMkLst>
            <pc:docMk/>
            <pc:sldMk cId="3151178040" sldId="274"/>
            <ac:spMk id="2" creationId="{A7DAF4AE-B685-499E-A032-2B3F90EAD528}"/>
          </ac:spMkLst>
        </pc:spChg>
        <pc:spChg chg="add mod">
          <ac:chgData name="Quentin FEBVRE" userId="S::quentin.febvre@imt-atlantique.fr::dbae61d9-760f-4ec3-933b-ccc833271aff" providerId="AD" clId="Web-{48EEE96D-17E3-4D6F-A620-6C1AFB3F9214}" dt="2020-11-20T09:46:17.241" v="1048" actId="20577"/>
          <ac:spMkLst>
            <pc:docMk/>
            <pc:sldMk cId="3151178040" sldId="274"/>
            <ac:spMk id="3" creationId="{C59CFD13-05DB-4C71-A87E-18CAC036ECA6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44" v="448"/>
          <ac:spMkLst>
            <pc:docMk/>
            <pc:sldMk cId="3151178040" sldId="274"/>
            <ac:spMk id="104" creationId="{1FF588FA-60D4-45AD-BEAE-40BD5F468375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44" v="447"/>
          <ac:spMkLst>
            <pc:docMk/>
            <pc:sldMk cId="3151178040" sldId="274"/>
            <ac:spMk id="115" creationId="{09D7D9DB-D085-4BF1-9209-70332CADF746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44" v="446"/>
          <ac:spMkLst>
            <pc:docMk/>
            <pc:sldMk cId="3151178040" sldId="274"/>
            <ac:spMk id="116" creationId="{240313FA-6C38-4C81-BF99-81557E161FC0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44" v="445"/>
          <ac:spMkLst>
            <pc:docMk/>
            <pc:sldMk cId="3151178040" sldId="274"/>
            <ac:spMk id="117" creationId="{60714D8A-D9D4-43E5-B978-9109FFF4DC33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44" v="444"/>
          <ac:spMkLst>
            <pc:docMk/>
            <pc:sldMk cId="3151178040" sldId="274"/>
            <ac:spMk id="118" creationId="{968E4306-8875-4ADB-BDD0-A5910F91FE4F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44" v="443"/>
          <ac:spMkLst>
            <pc:docMk/>
            <pc:sldMk cId="3151178040" sldId="274"/>
            <ac:spMk id="119" creationId="{7D0C2321-A409-4E30-98E1-5E4F3FEC473D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29" v="442"/>
          <ac:spMkLst>
            <pc:docMk/>
            <pc:sldMk cId="3151178040" sldId="274"/>
            <ac:spMk id="120" creationId="{6CE10E0A-27E1-479B-BB98-7962EDC5FC87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29" v="441"/>
          <ac:spMkLst>
            <pc:docMk/>
            <pc:sldMk cId="3151178040" sldId="274"/>
            <ac:spMk id="121" creationId="{D8AA91AE-550F-4CF2-B77D-E0AD10023DE5}"/>
          </ac:spMkLst>
        </pc:spChg>
        <pc:spChg chg="del">
          <ac:chgData name="Quentin FEBVRE" userId="S::quentin.febvre@imt-atlantique.fr::dbae61d9-760f-4ec3-933b-ccc833271aff" providerId="AD" clId="Web-{48EEE96D-17E3-4D6F-A620-6C1AFB3F9214}" dt="2020-11-20T09:36:23.529" v="440"/>
          <ac:spMkLst>
            <pc:docMk/>
            <pc:sldMk cId="3151178040" sldId="274"/>
            <ac:spMk id="122" creationId="{A3F52C2A-2811-4BE6-A8A0-41C961E4996E}"/>
          </ac:spMkLst>
        </pc:spChg>
        <pc:grpChg chg="del">
          <ac:chgData name="Quentin FEBVRE" userId="S::quentin.febvre@imt-atlantique.fr::dbae61d9-760f-4ec3-933b-ccc833271aff" providerId="AD" clId="Web-{48EEE96D-17E3-4D6F-A620-6C1AFB3F9214}" dt="2020-11-20T09:36:23.544" v="454"/>
          <ac:grpSpMkLst>
            <pc:docMk/>
            <pc:sldMk cId="3151178040" sldId="274"/>
            <ac:grpSpMk id="76" creationId="{C03EABC5-8810-4412-BAE8-53FA314CC20A}"/>
          </ac:grpSpMkLst>
        </pc:grpChg>
        <pc:grpChg chg="del">
          <ac:chgData name="Quentin FEBVRE" userId="S::quentin.febvre@imt-atlantique.fr::dbae61d9-760f-4ec3-933b-ccc833271aff" providerId="AD" clId="Web-{48EEE96D-17E3-4D6F-A620-6C1AFB3F9214}" dt="2020-11-20T09:36:23.544" v="452"/>
          <ac:grpSpMkLst>
            <pc:docMk/>
            <pc:sldMk cId="3151178040" sldId="274"/>
            <ac:grpSpMk id="77" creationId="{69B00B91-2FBF-42C8-8934-AA1BA40260D2}"/>
          </ac:grpSpMkLst>
        </pc:grpChg>
        <pc:grpChg chg="del">
          <ac:chgData name="Quentin FEBVRE" userId="S::quentin.febvre@imt-atlantique.fr::dbae61d9-760f-4ec3-933b-ccc833271aff" providerId="AD" clId="Web-{48EEE96D-17E3-4D6F-A620-6C1AFB3F9214}" dt="2020-11-20T09:36:23.544" v="453"/>
          <ac:grpSpMkLst>
            <pc:docMk/>
            <pc:sldMk cId="3151178040" sldId="274"/>
            <ac:grpSpMk id="83" creationId="{C2739AC8-0D9A-4960-8DEB-4C5B591024FA}"/>
          </ac:grpSpMkLst>
        </pc:grpChg>
        <pc:grpChg chg="del">
          <ac:chgData name="Quentin FEBVRE" userId="S::quentin.febvre@imt-atlantique.fr::dbae61d9-760f-4ec3-933b-ccc833271aff" providerId="AD" clId="Web-{48EEE96D-17E3-4D6F-A620-6C1AFB3F9214}" dt="2020-11-20T09:36:23.544" v="451"/>
          <ac:grpSpMkLst>
            <pc:docMk/>
            <pc:sldMk cId="3151178040" sldId="274"/>
            <ac:grpSpMk id="89" creationId="{F6A4A6C6-4CB9-4682-A8D6-FF5AFC5BDCC8}"/>
          </ac:grpSpMkLst>
        </pc:grpChg>
        <pc:grpChg chg="del">
          <ac:chgData name="Quentin FEBVRE" userId="S::quentin.febvre@imt-atlantique.fr::dbae61d9-760f-4ec3-933b-ccc833271aff" providerId="AD" clId="Web-{48EEE96D-17E3-4D6F-A620-6C1AFB3F9214}" dt="2020-11-20T09:36:23.544" v="450"/>
          <ac:grpSpMkLst>
            <pc:docMk/>
            <pc:sldMk cId="3151178040" sldId="274"/>
            <ac:grpSpMk id="94" creationId="{A4F5F7EE-D990-4291-BCF0-BA79D278F73C}"/>
          </ac:grpSpMkLst>
        </pc:grpChg>
        <pc:grpChg chg="del">
          <ac:chgData name="Quentin FEBVRE" userId="S::quentin.febvre@imt-atlantique.fr::dbae61d9-760f-4ec3-933b-ccc833271aff" providerId="AD" clId="Web-{48EEE96D-17E3-4D6F-A620-6C1AFB3F9214}" dt="2020-11-20T09:36:23.544" v="449"/>
          <ac:grpSpMkLst>
            <pc:docMk/>
            <pc:sldMk cId="3151178040" sldId="274"/>
            <ac:grpSpMk id="99" creationId="{4E90E9AF-B06B-4E16-8542-A4B4310AEA6E}"/>
          </ac:grpSpMkLst>
        </pc:gr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03:23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4471 18982 16383 0 0,'5'0'0'0'0,"6"0"0"0"0,7 0 0 0 0,4 0 0 0 0,8-5 0 0 0,5-1 0 0 0,9 0 0 0 0,8 1 0 0 0,4 1 0 0 0,8 2 0 0 0,-3 1 0 0 0,-3 0 0 0 0,0 1 0 0 0,-1 1 0 0 0,-1-1 0 0 0,4 0 0 0 0,8 0 0 0 0,5 1 0 0 0,5-1 0 0 0,14 0 0 0 0,0 0 0 0 0,-6 0 0 0 0,-3 0 0 0 0,-6 0 0 0 0,-11 0 0 0 0,-7 0 0 0 0,-10 0 0 0 0,-2 0 0 0 0,-6 0 0 0 0,1 0 0 0 0,3 0 0 0 0,7 0 0 0 0,1 0 0 0 0,5 0 0 0 0,2 0 0 0 0,1 0 0 0 0,-1 0 0 0 0,-5 0 0 0 0,-3 0 0 0 0,-5 0 0 0 0,-1 0 0 0 0,-4 9 0 0 0,-4 4 0 0 0,-3-1 0 0 0,-4-2 0 0 0,3-3 0 0 0,1-3 0 0 0,3-1 0 0 0,6-2 0 0 0,4-1 0 0 0,4-1 0 0 0,3 1 0 0 0,1-1 0 0 0,-4 1 0 0 0,-1-1 0 0 0,-4 1 0 0 0,-6 0 0 0 0,0 0 0 0 0,3 0 0 0 0,-2 0 0 0 0,2 0 0 0 0,-2 0 0 0 0,2 0 0 0 0,-2 0 0 0 0,1 0 0 0 0,4 0 0 0 0,-3 0 0 0 0,-3 0 0 0 0,-3 0 0 0 0,-5 0 0 0 0,-2 5 0 0 0,-2 1 0 0 0,-1 0 0 0 0,5-1 0 0 0,1-1 0 0 0,4-7 0 0 0,1-2 0 0 0,-2-1 0 0 0,3 1 0 0 0,-1 2 0 0 0,8 0 0 0 0,0 2 0 0 0,2-5 0 0 0,2 0 0 0 0,2 0 0 0 0,2 1 0 0 0,1-3 0 0 0,0 0 0 0 0,-4 1 0 0 0,-1 6 0 0 0,-5 4 0 0 0,-6 1 0 0 0,1 0 0 0 0,2 0 0 0 0,9-2 0 0 0,5 0 0 0 0,2-2 0 0 0,6-4 0 0 0,1-2 0 0 0,4-1 0 0 0,0 2 0 0 0,-3 2 0 0 0,2-5 0 0 0,-2 1 0 0 0,3 0 0 0 0,4 2 0 0 0,3 7 0 0 0,3 2 0 0 0,8 1 0 0 0,7 0 0 0 0,12-1 0 0 0,7-7 0 0 0,8-1 0 0 0,12-2 0 0 0,-2 2 0 0 0,-5 0 0 0 0,1 2 0 0 0,-8 0 0 0 0,-9 2 0 0 0,-10-1 0 0 0,-7 2 0 0 0,-10-1 0 0 0,-5-5 0 0 0,-12-1 0 0 0,-6 0 0 0 0,-5 1 0 0 0,-7 2 0 0 0,-2 1 0 0 0,0 1 0 0 0,-3 5 0 0 0,1 2 0 0 0,3 1 0 0 0,6-2 0 0 0,10-2 0 0 0,7 0 0 0 0,7-7 0 0 0,-1-2 0 0 0,2 0 0 0 0,0 1 0 0 0,3-3 0 0 0,1-1 0 0 0,1 2 0 0 0,5 1 0 0 0,7 2 0 0 0,-4 7 0 0 0,-2 3 0 0 0,-3 0 0 0 0,-1-1 0 0 0,8-2 0 0 0,3 0 0 0 0,-1-1 0 0 0,-7-2 0 0 0,-4 0 0 0 0,-7 0 0 0 0,-7 0 0 0 0,-7 0 0 0 0,6 0 0 0 0,0-1 0 0 0,-2 1 0 0 0,7 0 0 0 0,4 5 0 0 0,4 1 0 0 0,-3 0 0 0 0,5-1 0 0 0,1-1 0 0 0,1-2 0 0 0,1-1 0 0 0,-2 0 0 0 0,5-1 0 0 0,11-5 0 0 0,7-2 0 0 0,13 1 0 0 0,11-4 0 0 0,-3 0 0 0 0,-10 1 0 0 0,-15 3 0 0 0,-11 2 0 0 0,-12 2 0 0 0,-16 6 0 0 0,-8 2 0 0 0,4 5 0 0 0,7 1 0 0 0,14-2 0 0 0,9-2 0 0 0,8-4 0 0 0,-5-6 0 0 0,-7-3 0 0 0,-6-5 0 0 0,-6-2 0 0 0,-7 2 0 0 0,0 3 0 0 0,-8 1 0 0 0,1 4 0 0 0,-1 0 0 0 0,3 7 0 0 0,6 1 0 0 0,5 1 0 0 0,4-2 0 0 0,8-1 0 0 0,-1-1 0 0 0,-1-2 0 0 0,0-1 0 0 0,-6 1 0 0 0,-6-2 0 0 0,-1 1 0 0 0,-4 5 0 0 0,2 1 0 0 0,3 0 0 0 0,8-2 0 0 0,20 5 0 0 0,15-15 0 0 0,18-6 0 0 0,25-1 0 0 0,18 2 0 0 0,17 2 0 0 0,6 4 0 0 0,-9 1 0 0 0,-16 3 0 0 0,-25 0 0 0 0,-27 2 0 0 0,-31-1 0 0 0,-25 1 0 0 0,-20-1 0 0 0,-8 1 0 0 0,-6-1 0 0 0,-3 0 0 0 0,6-5 0 0 0,3-1 0 0 0,9 0 0 0 0,64-4 0 0 0,27 0 0 0 0,-1 2 0 0 0,-14 2 0 0 0,-14 2 0 0 0,-11 2 0 0 0,-12 1 0 0 0,-3 1 0 0 0,-1 0 0 0 0,1 0 0 0 0,4 1 0 0 0,2-1 0 0 0,-5 0 0 0 0,-7 1 0 0 0,-3-1 0 0 0,-8 0 0 0 0,-7 0 0 0 0,-4 0 0 0 0,-7 0 0 0 0,3 0 0 0 0,-2 0 0 0 0,4 0 0 0 0,3 0 0 0 0,1 0 0 0 0,-5 0 0 0 0,-5 0 0 0 0,-8 0 0 0 0,-5 0 0 0 0,-3 0 0 0 0,-3 0 0 0 0,-2 0 0 0 0,0 0 0 0 0,0 0 0 0 0,0 0 0 0 0,1 0 0 0 0,-1 0 0 0 0,1 0 0 0 0,0 0 0 0 0,1 0 0 0 0,-1 0 0 0 0,5 0 0 0 0,2 0 0 0 0,-1 0 0 0 0,-1 0 0 0 0,-1 0 0 0 0,-2 0 0 0 0,0 0 0 0 0,-2 0 0 0 0,1 0 0 0 0,-1 0 0 0 0,0 0 0 0 0,-5-5 0 0 0,-6-2-16383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15:52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3151 19024 16383 0 0,'-5'0'0'0'0,"-2"4"0"0"0,-3 3 0 0 0,-2-1-16383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15:52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2487 19050 16383 0 0,'0'0'-16383'0'0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15:52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9978 18875 16383 0 0,'4'0'0'0'0,"8"0"0"0"0,5 0 0 0 0,5 0 0 0 0,4 0 0 0 0,2 0 0 0 0,0 0 0 0 0,-3 5 0 0 0,-7 6 0 0 0,-10 2 0 0 0,-13-2 0 0 0,-4 2 0 0 0,-6-1 0 0 0,-1 2 0 0 0,-1-1 0 0 0,-4 2 0 0 0,2 3 0 0 0,0-1 0 0 0,3 1 0 0 0,-1-3 0 0 0,-2-3 0 0 0,-3-5 0 0 0,-2-2 0 0 0,3 2 0 0 0,0 0 0 0 0,-1-1 0 0 0,-2-2 0 0 0,-1-2 0 0 0,-2 0 0 0 0,4-6 0 0 0,2-3 0 0 0,3-4 0 0 0,6-5 0 0 0,4-5 0 0 0,4-4 0 0 0,-2 3 0 0 0,-1 0 0 0 0,2-1 0 0 0,1-1 0 0 0,6 3 0 0 0,8 5 0 0 0,2 1 0 0 0,3 3 0 0 0,5 3 0 0 0,3 4 0 0 0,3 2 0 0 0,-3-3 0 0 0,-1-1 0 0 0,1 1 0 0 0,1 2 0 0 0,1 1 0 0 0,2 2 0 0 0,0 0 0 0 0,1 1 0 0 0,1 0 0 0 0,-6 5 0 0 0,-1 2 0 0 0,1 4 0 0 0,0 0 0 0 0,-3 4 0 0 0,0-2 0 0 0,-4 3 0 0 0,1-2 0 0 0,-3 1 0 0 0,1-1 0 0 0,-3 1 0 0 0,-2 3 0 0 0,2 4 0 0 0,-2 2 0 0 0,2 2 0 0 0,0 2 0 0 0,-3 0 0 0 0,-2 1 0 0 0,-8-5 0 0 0,-8-6 0 0 0,-8-7 0 0 0,0 0 0 0 0,-7-2 0 0 0,-5-2 0 0 0,-2-3 0 0 0,0-2 0 0 0,0-1 0 0 0,0-1 0 0 0,6 5 0 0 0,3 1 0 0 0,-1-1 0 0 0,0 0 0 0 0,-2-2 0 0 0,-1-1 0 0 0,4-6 0 0 0,0-2 0 0 0,0 0 0 0 0,4-4 0 0 0,-1 0 0 0 0,4-3 0 0 0,-1 0 0 0 0,2-2 0 0 0,-1 2 0 0 0,2-3 0 0 0,4-2 0 0 0,2-4 0 0 0,3-2 0 0 0,-2-2 0 0 0,-1-2 0 0 0,1-1 0 0 0,2 1 0 0 0,1-1 0 0 0,1 0 0 0 0,6 5 0 0 0,2 2 0 0 0,5 4 0 0 0,6-3 0 0 0,4 0 0 0 0,-1 1 0 0 0,0 2 0 0 0,3 5 0 0 0,1 5 0 0 0,2-2 0 0 0,1 1 0 0 0,0 3 0 0 0,-3 6 0 0 0,-2 4 0 0 0,-4 6 0 0 0,-1 1 0 0 0,2-2 0 0 0,-3 4 0 0 0,-3 3 0 0 0,-5 4 0 0 0,-3 4 0 0 0,-2 2 0 0 0,-3 1 0 0 0,-5-3 0 0 0,-2-1 0 0 0,-5-5 0 0 0,0 0 0 0 0,-3 1 0 0 0,2 2 0 0 0,-3 3 0 0 0,-3-3 0 0 0,2 0 0 0 0,-1-4 0 0 0,-3-5 0 0 0,3 1 0 0 0,-1-2 0 0 0,-1-4 0 0 0,-3-1 0 0 0,-2-4 0 0 0,-1 0 0 0 0,-2-2 0 0 0,0 0 0 0 0,4-6 0 0 0,2-1 0 0 0,4-4 0 0 0,1-1 0 0 0,3-2 0 0 0,4-5 0 0 0,3-2 0 0 0,-1 0 0 0 0,0 1 0 0 0,2-2 0 0 0,2-2 0 0 0,6 4 0 0 0,8-1 0 0 0,6 4 0 0 0,2 1 0 0 0,1-3 0 0 0,8 2 0 0 0,4-5 0 0 0,6 0 0 0 0,2 0 0 0 0,-1 4 0 0 0,-7-1 0 0 0,-4 4 0 0 0,-2 3 0 0 0,0 5 0 0 0,0 3 0 0 0,-4 7 0 0 0,-1 8 0 0 0,2 2 0 0 0,-4 4 0 0 0,-5 3 0 0 0,-4 4 0 0 0,-4 2 0 0 0,-3 2 0 0 0,-1 0 0 0 0,-2 1 0 0 0,-4-5 0 0 0,-3-1 0 0 0,1-1 0 0 0,2 2 0 0 0,1 1 0 0 0,-3 1 0 0 0,-1 1 0 0 0,2 1 0 0 0,1 0 0 0 0,1 0 0 0 0,-2-4 0 0 0,-6-2 0 0 0,-6-4 0 0 0,-4-1 0 0 0,-3-3 0 0 0,2 1 0 0 0,1-3 0 0 0,-1-2 0 0 0,-2-4 0 0 0,-5-2 0 0 0,-3-3 0 0 0,-1 0 0 0 0,1-2 0 0 0,6-4 0 0 0,3-2 0 0 0,0 0 0 0 0,5-3 0 0 0,1 0 0 0 0,-2-3 0 0 0,-2 0 0 0 0,3-1 0 0 0,4-5 0 0 0,5-2 0 0 0,-1 1 0 0 0,2 0 0 0 0,7-2 0 0 0,4-2 0 0 0,6-1 0 0 0,12-7 0 0 0,7-2 0 0 0,8 0 0 0 0,4 1 0 0 0,4 5 0 0 0,-5 4 0 0 0,-4 5 0 0 0,-8 2 0 0 0,1 3 0 0 0,1 4 0 0 0,-4-1 0 0 0,-2 1 0 0 0,1 3 0 0 0,0 2 0 0 0,-2 7 0 0 0,-2 3 0 0 0,2 6 0 0 0,2 0 0 0 0,-3 4 0 0 0,-5 4 0 0 0,0-2 0 0 0,-3 2 0 0 0,2 2 0 0 0,-2 2 0 0 0,-3 3 0 0 0,-3 5 0 0 0,-2 3 0 0 0,-2 1 0 0 0,-2-2 0 0 0,0 0 0 0 0,0-3 0 0 0,-6-5 0 0 0,-5-2 0 0 0,-7-6 0 0 0,-5-5 0 0 0,-2 0 0 0 0,-3-2 0 0 0,-6-3 0 0 0,-2-2 0 0 0,1-2 0 0 0,0-2 0 0 0,3-1 0 0 0,1 0 0 0 0,6-6 0 0 0,-2-5 0 0 0,-1-7 0 0 0,-6-9 0 0 0,-2-6 0 0 0,5-5 0 0 0,4-3 0 0 0,6 2 0 0 0,6 3 0 0 0,6 2 0 0 0,10 7 0 0 0,8 4 0 0 0,9 5 0 0 0,10 6 0 0 0,5 5 0 0 0,2-1 0 0 0,0 0 0 0 0,-1 3 0 0 0,-2 1 0 0 0,-6 1-16383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15:52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15158 18602 16383 0 0,'5'0'0'0'0,"1"-5"0"0"0,5-1 0 0 0,5 0 0 0 0,5 1 0 0 0,3 1 0 0 0,-2 12 0 0 0,0 8 0 0 0,1 7 0 0 0,1 9 0 0 0,-3 3 0 0 0,-5 2 0 0 0,-1 3 0 0 0,-3 0 0 0 0,-3-2 0 0 0,-3-3 0 0 0,-3-2 0 0 0,-12-7 0 0 0,-8-4 0 0 0,-7 1 0 0 0,1 0 0 0 0,-1-4 0 0 0,5 0 0 0 0,0-3 0 0 0,-2 0 0 0 0,-1-2 0 0 0,-3-4 0 0 0,-6 1 0 0 0,-2-1 0 0 0,-2-2 0 0 0,2-3 0 0 0,1-2 0 0 0,1-1 0 0 0,2-2 0 0 0,0 0 0 0 0,5-10 0 0 0,2-8 0 0 0,0-6 0 0 0,4-3 0 0 0,5-3 0 0 0,4 0 0 0 0,0 0 0 0 0,-5 0 0 0 0,2 1 0 0 0,1 0 0 0 0,13 0 0 0 0,6 1 0 0 0,7 4 0 0 0,0 2 0 0 0,3 0 0 0 0,3-1 0 0 0,2 3 0 0 0,3 1 0 0 0,1 2 0 0 0,1 1 0 0 0,1 2 0 0 0,0 4 0 0 0,-5-1 0 0 0,-2 0 0 0 0,-4 9 0 0 0,-1 3 0 0 0,2 7 0 0 0,-3 6 0 0 0,1 6 0 0 0,8 10 0 0 0,-2 3 0 0 0,2-3 0 0 0,-5-2 0 0 0,-5-1 0 0 0,-6 0 0 0 0,-13 0 0 0 0,-11 0 0 0 0,-8 0 0 0 0,-4 1 0 0 0,-8 0 0 0 0,2 0 0 0 0,2-4 0 0 0,7-2 0 0 0,2-5 0 0 0,0-5 0 0 0,-1-4 0 0 0,-2-4 0 0 0,0-3 0 0 0,-2-1 0 0 0,4-10 0 0 0,6-9 0 0 0,1 0 0 0 0,4-3 0 0 0,3-1 0 0 0,3-3 0 0 0,13-1 0 0 0,10 4 0 0 0,6 1 0 0 0,0 0 0 0 0,0 3 0 0 0,-3 0 0 0 0,-1 4 0 0 0,2 4 0 0 0,2-1 0 0 0,1 1 0 0 0,7 4 0 0 0,3 1 0 0 0,0 3 0 0 0,-1 2 0 0 0,-1 1 0 0 0,-1 0 0 0 0,-6 10 0 0 0,-2 3 0 0 0,-6 5 0 0 0,-5 3 0 0 0,-5 4 0 0 0,-3 1 0 0 0,-3 2 0 0 0,-1 1 0 0 0,-11-5 0 0 0,-7-1 0 0 0,-7 0 0 0 0,-2 0 0 0 0,-8-2 0 0 0,-2-1 0 0 0,1-4 0 0 0,1-5 0 0 0,2-3 0 0 0,2-4 0 0 0,6 2 0 0 0,7-4 0 0 0,3-3 0 0 0,2-6 0 0 0,0-6 0 0 0,2-6 0 0 0,3-10 0 0 0,2-9 0 0 0,3-7 0 0 0,1-7 0 0 0,11 2 0 0 0,9 4 0 0 0,6 0 0 0 0,4 8 0 0 0,1 6 0 0 0,2 3 0 0 0,-1 7 0 0 0,-5 3 0 0 0,-2 3 0 0 0,0 6 0 0 0,1 4 0 0 0,1 3 0 0 0,1 2 0 0 0,1 1 0 0 0,-4 10 0 0 0,-1 4 0 0 0,-5 4 0 0 0,-4 3 0 0 0,-6 9 0 0 0,-3 3 0 0 0,-2 1 0 0 0,-2 0 0 0 0,-1-2 0 0 0,0 0 0 0 0,-9-2 0 0 0,-9-6 0 0 0,0-2 0 0 0,-2-5 0 0 0,-2 0 0 0 0,-2-3 0 0 0,-2-5 0 0 0,-1 2 0 0 0,-5-1 0 0 0,-6-3 0 0 0,-7 3 0 0 0,-5 0 0 0 0,-8-3 0 0 0,1-2 0 0 0,6-1 0 0 0,11-12 0 0 0,13-9 0 0 0,12-6 0 0 0,7-5 0 0 0,7-1 0 0 0,12-2 0 0 0,9 6 0 0 0,3 1 0 0 0,1 5 0 0 0,6 1 0 0 0,4-1 0 0 0,0 3 0 0 0,0-2 0 0 0,-1 4 0 0 0,-11 3 0 0 0,-8 9 0 0 0,-8 4-16383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15:0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2487 19050 16383 0 0,'0'0'-16383'0'0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15:0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2487 19050 16383 0 0,'0'0'-16383'0'0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15:0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4471 19031 16383 0 0,'7'0'0'0'0,"8"0"0"0"0,10 0 0 0 0,6 0 0 0 0,11-6 0 0 0,7-2 0 0 0,12 1 0 0 0,11 0 0 0 0,7 2 0 0 0,10 3 0 0 0,-4 0 0 0 0,-4 1 0 0 0,-1 1 0 0 0,0 1 0 0 0,-2-1 0 0 0,6 0 0 0 0,10 0 0 0 0,8 2 0 0 0,7-2 0 0 0,19 0 0 0 0,0 0 0 0 0,-8 0 0 0 0,-4 0 0 0 0,-9 0 0 0 0,-15 0 0 0 0,-10 0 0 0 0,-13 0 0 0 0,-4 0 0 0 0,-8 0 0 0 0,2 0 0 0 0,4 0 0 0 0,9 0 0 0 0,2 0 0 0 0,7 0 0 0 0,3 0 0 0 0,1 0 0 0 0,-2 0 0 0 0,-6 0 0 0 0,-5 0 0 0 0,-6 0 0 0 0,-2 0 0 0 0,-5 11 0 0 0,-7 6 0 0 0,-3-2 0 0 0,-6-2 0 0 0,5-4 0 0 0,1-4 0 0 0,4-2 0 0 0,8-1 0 0 0,6-2 0 0 0,5-2 0 0 0,5 2 0 0 0,1-1 0 0 0,-5 1 0 0 0,-2-1 0 0 0,-6 1 0 0 0,-8 0 0 0 0,0 0 0 0 0,5 0 0 0 0,-4 0 0 0 0,4 0 0 0 0,-4 0 0 0 0,4 0 0 0 0,-4 0 0 0 0,2 0 0 0 0,6 0 0 0 0,-5 0 0 0 0,-4 0 0 0 0,-4 0 0 0 0,-7 0 0 0 0,-3 6 0 0 0,-2 2 0 0 0,-2-1 0 0 0,7 0 0 0 0,1-2 0 0 0,6-9 0 0 0,1-2 0 0 0,-2-2 0 0 0,4 2 0 0 0,-2 2 0 0 0,12 0 0 0 0,-1 3 0 0 0,3-7 0 0 0,3 1 0 0 0,3-1 0 0 0,3 2 0 0 0,1-5 0 0 0,0 1 0 0 0,-5 1 0 0 0,-2 8 0 0 0,-7 5 0 0 0,-8 1 0 0 0,1 0 0 0 0,3 0 0 0 0,12-2 0 0 0,8-1 0 0 0,2-2 0 0 0,8-5 0 0 0,2-2 0 0 0,6-2 0 0 0,0 2 0 0 0,-5 3 0 0 0,3-6 0 0 0,-2 1 0 0 0,3 0 0 0 0,6 3 0 0 0,5 9 0 0 0,3 2 0 0 0,12 1 0 0 0,9 0 0 0 0,17 0 0 0 0,10-10 0 0 0,11-1 0 0 0,17-3 0 0 0,-3 3 0 0 0,-7 0 0 0 0,2 2 0 0 0,-12 1 0 0 0,-13 2 0 0 0,-13-2 0 0 0,-10 4 0 0 0,-14-2 0 0 0,-6-7 0 0 0,-18 0 0 0 0,-8-1 0 0 0,-7 2 0 0 0,-10 2 0 0 0,-2 1 0 0 0,-1 2 0 0 0,-3 6 0 0 0,0 3 0 0 0,5 1 0 0 0,9-3 0 0 0,13-2 0 0 0,10 0 0 0 0,9-9 0 0 0,0-3 0 0 0,2 0 0 0 0,0 2 0 0 0,4-4 0 0 0,2-2 0 0 0,1 3 0 0 0,7 2 0 0 0,10 2 0 0 0,-6 9 0 0 0,-2 3 0 0 0,-5 1 0 0 0,-1-2 0 0 0,11-2 0 0 0,4 0 0 0 0,-1-2 0 0 0,-10-2 0 0 0,-6 0 0 0 0,-9 0 0 0 0,-10 0 0 0 0,-10 0 0 0 0,9 0 0 0 0,-1-1 0 0 0,-2 1 0 0 0,10 0 0 0 0,5 6 0 0 0,6 2 0 0 0,-5 0 0 0 0,8-2 0 0 0,0-1 0 0 0,3-2 0 0 0,0-2 0 0 0,-2 0 0 0 0,7-1 0 0 0,15-6 0 0 0,10-3 0 0 0,18 1 0 0 0,16-4 0 0 0,-5-1 0 0 0,-14 1 0 0 0,-21 5 0 0 0,-15 2 0 0 0,-16 2 0 0 0,-23 8 0 0 0,-11 3 0 0 0,5 6 0 0 0,10 1 0 0 0,20-2 0 0 0,12-3 0 0 0,12-5 0 0 0,-8-7 0 0 0,-9-5 0 0 0,-9-5 0 0 0,-8-4 0 0 0,-10 4 0 0 0,0 3 0 0 0,-11 1 0 0 0,2 6 0 0 0,-2-1 0 0 0,4 9 0 0 0,8 2 0 0 0,8 1 0 0 0,5-3 0 0 0,11-1 0 0 0,-1-1 0 0 0,-1-3 0 0 0,-1-1 0 0 0,-8 2 0 0 0,-8-4 0 0 0,-2 2 0 0 0,-5 7 0 0 0,3 0 0 0 0,4 1 0 0 0,10-3 0 0 0,29 7 0 0 0,21-20 0 0 0,25-7 0 0 0,34-2 0 0 0,26 3 0 0 0,24 3 0 0 0,7 4 0 0 0,-11 2 0 0 0,-24 4 0 0 0,-33 0 0 0 0,-39 2 0 0 0,-43-1 0 0 0,-34 1 0 0 0,-29-1 0 0 0,-11 2 0 0 0,-8-2 0 0 0,-4 0 0 0 0,8-7 0 0 0,5 0 0 0 0,12-1 0 0 0,89-5 0 0 0,38 0 0 0 0,-2 3 0 0 0,-19 3 0 0 0,-20 2 0 0 0,-15 2 0 0 0,-17 2 0 0 0,-4 1 0 0 0,-1 0 0 0 0,1 0 0 0 0,6 1 0 0 0,2-1 0 0 0,-6 0 0 0 0,-10 1 0 0 0,-5-1 0 0 0,-10 0 0 0 0,-11 0 0 0 0,-5 0 0 0 0,-9 0 0 0 0,3 0 0 0 0,-2 0 0 0 0,5 0 0 0 0,4 0 0 0 0,2 0 0 0 0,-7 0 0 0 0,-7 0 0 0 0,-11 0 0 0 0,-7 0 0 0 0,-5 0 0 0 0,-3 0 0 0 0,-4 0 0 0 0,1 0 0 0 0,0 0 0 0 0,-1 0 0 0 0,2 0 0 0 0,-1 0 0 0 0,1 0 0 0 0,0 0 0 0 0,1 0 0 0 0,-1 0 0 0 0,7 0 0 0 0,3 0 0 0 0,-1 0 0 0 0,-2 0 0 0 0,-2 0 0 0 0,-2 0 0 0 0,0 0 0 0 0,-3 0 0 0 0,1 0 0 0 0,-1 0 0 0 0,0 0 0 0 0,-7-6 0 0 0,-8-3-16383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15:07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6325 18905 16383 0 0,'0'-10'0'0'0,"15"-7"0"0"0,13-7 0 0 0,13-3 0 0 0,18-2 0 0 0,13-1 0 0 0,5 5 0 0 0,2 6 0 0 0,-6 7 0 0 0,-11 0 0 0 0,-12 3 0 0 0,-9 7 0 0 0,-6 4 0 0 0,-11 7 0 0 0,-8 6 0 0 0,-7 6 0 0 0,0-2 0 0 0,-2 2 0 0 0,-2 7 0 0 0,-2 3 0 0 0,-1 6 0 0 0,-6 1 0 0 0,-7 0 0 0 0,-7-3 0 0 0,-5 3 0 0 0,-7 0 0 0 0,-10-2 0 0 0,-1-8 0 0 0,-5-2 0 0 0,2-7 0 0 0,-2-6 0 0 0,3-6 0 0 0,3-3 0 0 0,4-3 0 0 0,8-7 0 0 0,4-6 0 0 0,6-6 0 0 0,1-1 0 0 0,4-1 0 0 0,4-7 0 0 0,3-4 0 0 0,-2 4 0 0 0,6 6 0 0 0,2 1 0 0 0,2 1 0 0 0,0-3 0 0 0,0-1 0 0 0,5-2 0 0 0,0-2 0 0 0,0-1 0 0 0,3 0 0 0 0,0 0 0 0 0,-2-1 0 0 0,3 5 0 0 0,4 7 0 0 0,4 6 0 0 0,4 5 0 0 0,3 3 0 0 0,2 2 0 0 0,0 2 0 0 0,-4 5 0 0 0,-1 7 0 0 0,0 0 0 0 0,-4 4 0 0 0,0 3 0 0 0,-4 3 0 0 0,-4 3 0 0 0,-4 1 0 0 0,2-4 0 0 0,-6 0 0 0 0,-8 0 0 0 0,-8-4 0 0 0,-6 0 0 0 0,-1 1 0 0 0,4 2 0 0 0,0-2 0 0 0,-3 0 0 0 0,-3 1 0 0 0,-1-3 0 0 0,-3-4 0 0 0,-2 0 0 0 0,0-2 0 0 0,-5-4 0 0 0,-2-2 0 0 0,-5 2 0 0 0,0-1 0 0 0,7-5 0 0 0,4-9 0 0 0,2-2 0 0 0,6-6 0 0 0,6-4 0 0 0,1-3 0 0 0,3-4 0 0 0,3-2 0 0 0,4 0 0 0 0,6-1 0 0 0,8-1 0 0 0,7 1 0 0 0,16 0 0 0 0,6 6 0 0 0,6 1 0 0 0,6 4 0 0 0,3 6 0 0 0,2 4 0 0 0,6 5 0 0 0,2 1 0 0 0,5 2 0 0 0,0 1 0 0 0,-3 0 0 0 0,-11 5 0 0 0,-16 6 0 0 0,-15 11 0 0 0,-10 5 0 0 0,-9 14 0 0 0,-9 8 0 0 0,-10 6 0 0 0,-11-2 0 0 0,-11-6 0 0 0,-4-5 0 0 0,-6-6 0 0 0,1-9 0 0 0,8-14 0 0 0,6-10 0 0 0,7-10 0 0 0,4-8 0 0 0,0-8 0 0 0,-6-4 0 0 0,-3-7 0 0 0,3-4 0 0 0,1 6 0 0 0,5 2 0 0 0,6 2 0 0 0,5 1 0 0 0,9 4 0 0 0,4 2 0 0 0,7 3 0 0 0,1 1 0 0 0,4 3 0 0 0,8-2 0 0 0,5-3 0 0 0,3 3 0 0 0,5 2 0 0 0,1 4 0 0 0,-6 9 0 0 0,-8 9 0 0 0,-8 7 0 0 0,-12 1 0 0 0,-7 3 0 0 0,-7-2 0 0 0,-2 0 0 0 0,-4-2 0 0 0,-4-4 0 0 0,-3-5 0 0 0,2-7 0 0 0,-1-5 0 0 0,0 0 0 0 0,3-1-16383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15:0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3845 19050 16383 0 0,'-5'0'0'0'0,"-6"0"0"0"0,-11 0 0 0 0,-7 0 0 0 0,-7 0 0 0 0,2 0-16383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15:0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3151 19024 16383 0 0,'-5'0'0'0'0,"-2"4"0"0"0,-3 3 0 0 0,-2-1-16383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03:2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6325 18905 16383 0 0,'0'-10'0'0'0,"15"-7"0"0"0,13-7 0 0 0,13-3 0 0 0,18-2 0 0 0,13-1 0 0 0,5 5 0 0 0,2 6 0 0 0,-6 7 0 0 0,-11 0 0 0 0,-12 3 0 0 0,-9 7 0 0 0,-6 4 0 0 0,-11 7 0 0 0,-8 6 0 0 0,-7 6 0 0 0,0-2 0 0 0,-2 2 0 0 0,-2 7 0 0 0,-2 3 0 0 0,-1 6 0 0 0,-6 1 0 0 0,-7 0 0 0 0,-7-3 0 0 0,-5 3 0 0 0,-7 0 0 0 0,-10-2 0 0 0,-1-8 0 0 0,-5-2 0 0 0,2-7 0 0 0,-2-6 0 0 0,3-6 0 0 0,3-3 0 0 0,4-3 0 0 0,8-7 0 0 0,4-6 0 0 0,6-6 0 0 0,1-1 0 0 0,4-1 0 0 0,4-7 0 0 0,3-4 0 0 0,-2 4 0 0 0,6 6 0 0 0,2 1 0 0 0,2 1 0 0 0,0-3 0 0 0,0-1 0 0 0,5-2 0 0 0,0-2 0 0 0,0-1 0 0 0,3 0 0 0 0,0 0 0 0 0,-2-1 0 0 0,3 5 0 0 0,4 7 0 0 0,4 6 0 0 0,4 5 0 0 0,3 3 0 0 0,2 2 0 0 0,0 2 0 0 0,-4 5 0 0 0,-1 7 0 0 0,0 0 0 0 0,-4 4 0 0 0,0 3 0 0 0,-4 3 0 0 0,-4 3 0 0 0,-4 1 0 0 0,2-4 0 0 0,-6 0 0 0 0,-8 0 0 0 0,-8-4 0 0 0,-6 0 0 0 0,-1 1 0 0 0,4 2 0 0 0,0-2 0 0 0,-3 0 0 0 0,-3 1 0 0 0,-1-3 0 0 0,-3-4 0 0 0,-2 0 0 0 0,0-2 0 0 0,-5-4 0 0 0,-2-2 0 0 0,-5 2 0 0 0,0-1 0 0 0,7-5 0 0 0,4-9 0 0 0,2-2 0 0 0,6-6 0 0 0,6-4 0 0 0,1-3 0 0 0,3-4 0 0 0,3-2 0 0 0,4 0 0 0 0,6-1 0 0 0,8-1 0 0 0,7 1 0 0 0,16 0 0 0 0,6 6 0 0 0,6 1 0 0 0,6 4 0 0 0,3 6 0 0 0,2 4 0 0 0,6 5 0 0 0,2 1 0 0 0,5 2 0 0 0,0 1 0 0 0,-3 0 0 0 0,-11 5 0 0 0,-16 6 0 0 0,-15 11 0 0 0,-10 5 0 0 0,-9 14 0 0 0,-9 8 0 0 0,-10 6 0 0 0,-11-2 0 0 0,-11-6 0 0 0,-4-5 0 0 0,-6-6 0 0 0,1-9 0 0 0,8-14 0 0 0,6-10 0 0 0,7-10 0 0 0,4-8 0 0 0,0-8 0 0 0,-6-4 0 0 0,-3-7 0 0 0,3-4 0 0 0,1 6 0 0 0,5 2 0 0 0,6 2 0 0 0,5 1 0 0 0,9 4 0 0 0,4 2 0 0 0,7 3 0 0 0,1 1 0 0 0,4 3 0 0 0,8-2 0 0 0,5-3 0 0 0,3 3 0 0 0,5 2 0 0 0,1 4 0 0 0,-6 9 0 0 0,-8 9 0 0 0,-8 7 0 0 0,-12 1 0 0 0,-7 3 0 0 0,-7-2 0 0 0,-2 0 0 0 0,-4-2 0 0 0,-4-4 0 0 0,-3-5 0 0 0,2-7 0 0 0,-1-5 0 0 0,0 0 0 0 0,3-1-16383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15:0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2487 19050 16383 0 0,'0'0'-16383'0'0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32:04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6325 18905 16383 0 0,'0'-10'0'0'0,"15"-7"0"0"0,13-7 0 0 0,13-3 0 0 0,18-2 0 0 0,13-1 0 0 0,5 5 0 0 0,2 6 0 0 0,-6 7 0 0 0,-11 0 0 0 0,-12 3 0 0 0,-9 7 0 0 0,-6 4 0 0 0,-11 7 0 0 0,-8 6 0 0 0,-7 6 0 0 0,0-2 0 0 0,-2 2 0 0 0,-2 7 0 0 0,-2 3 0 0 0,-1 6 0 0 0,-6 1 0 0 0,-7 0 0 0 0,-7-3 0 0 0,-5 3 0 0 0,-7 0 0 0 0,-10-2 0 0 0,-1-8 0 0 0,-5-2 0 0 0,2-7 0 0 0,-2-6 0 0 0,3-6 0 0 0,3-3 0 0 0,4-3 0 0 0,8-7 0 0 0,4-6 0 0 0,6-6 0 0 0,1-1 0 0 0,4-1 0 0 0,4-7 0 0 0,3-4 0 0 0,-2 4 0 0 0,6 6 0 0 0,2 1 0 0 0,2 1 0 0 0,0-3 0 0 0,0-1 0 0 0,5-2 0 0 0,0-2 0 0 0,0-1 0 0 0,3 0 0 0 0,0 0 0 0 0,-2-1 0 0 0,3 5 0 0 0,4 7 0 0 0,4 6 0 0 0,4 5 0 0 0,3 3 0 0 0,2 2 0 0 0,0 2 0 0 0,-4 5 0 0 0,-1 7 0 0 0,0 0 0 0 0,-4 4 0 0 0,0 3 0 0 0,-4 3 0 0 0,-4 3 0 0 0,-4 1 0 0 0,2-4 0 0 0,-6 0 0 0 0,-8 0 0 0 0,-8-4 0 0 0,-6 0 0 0 0,-1 1 0 0 0,4 2 0 0 0,0-2 0 0 0,-3 0 0 0 0,-3 1 0 0 0,-1-3 0 0 0,-3-4 0 0 0,-2 0 0 0 0,0-2 0 0 0,-5-4 0 0 0,-2-2 0 0 0,-5 2 0 0 0,0-1 0 0 0,7-5 0 0 0,4-9 0 0 0,2-2 0 0 0,6-6 0 0 0,6-4 0 0 0,1-3 0 0 0,3-4 0 0 0,3-2 0 0 0,4 0 0 0 0,6-1 0 0 0,8-1 0 0 0,7 1 0 0 0,16 0 0 0 0,6 6 0 0 0,6 1 0 0 0,6 4 0 0 0,3 6 0 0 0,2 4 0 0 0,6 5 0 0 0,2 1 0 0 0,5 2 0 0 0,0 1 0 0 0,-3 0 0 0 0,-11 5 0 0 0,-16 6 0 0 0,-15 11 0 0 0,-10 5 0 0 0,-9 14 0 0 0,-9 8 0 0 0,-10 6 0 0 0,-11-2 0 0 0,-11-6 0 0 0,-4-5 0 0 0,-6-6 0 0 0,1-9 0 0 0,8-14 0 0 0,6-10 0 0 0,7-10 0 0 0,4-8 0 0 0,0-8 0 0 0,-6-4 0 0 0,-3-7 0 0 0,3-4 0 0 0,1 6 0 0 0,5 2 0 0 0,6 2 0 0 0,5 1 0 0 0,9 4 0 0 0,4 2 0 0 0,7 3 0 0 0,1 1 0 0 0,4 3 0 0 0,8-2 0 0 0,5-3 0 0 0,3 3 0 0 0,5 2 0 0 0,1 4 0 0 0,-6 9 0 0 0,-8 9 0 0 0,-8 7 0 0 0,-12 1 0 0 0,-7 3 0 0 0,-7-2 0 0 0,-2 0 0 0 0,-4-2 0 0 0,-4-4 0 0 0,-3-5 0 0 0,2-7 0 0 0,-1-5 0 0 0,0 0 0 0 0,3-1-16383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03:23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3845 19050 16383 0 0,'-5'0'0'0'0,"-6"0"0"0"0,-11 0 0 0 0,-7 0 0 0 0,-7 0 0 0 0,2 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03:23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3151 19024 16383 0 0,'-5'0'0'0'0,"-2"4"0"0"0,-3 3 0 0 0,-2-1-16383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03:23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2487 19050 16383 0 0,'0'0'-16383'0'0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1:03:23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9978 18875 16383 0 0,'4'0'0'0'0,"8"0"0"0"0,5 0 0 0 0,5 0 0 0 0,4 0 0 0 0,2 0 0 0 0,0 0 0 0 0,-3 5 0 0 0,-7 6 0 0 0,-10 2 0 0 0,-13-2 0 0 0,-4 2 0 0 0,-6-1 0 0 0,-1 2 0 0 0,-1-1 0 0 0,-4 2 0 0 0,2 3 0 0 0,0-1 0 0 0,3 1 0 0 0,-1-3 0 0 0,-2-3 0 0 0,-3-5 0 0 0,-2-2 0 0 0,3 2 0 0 0,0 0 0 0 0,-1-1 0 0 0,-2-2 0 0 0,-1-2 0 0 0,-2 0 0 0 0,4-6 0 0 0,2-3 0 0 0,3-4 0 0 0,6-5 0 0 0,4-5 0 0 0,4-4 0 0 0,-2 3 0 0 0,-1 0 0 0 0,2-1 0 0 0,1-1 0 0 0,6 3 0 0 0,8 5 0 0 0,2 1 0 0 0,3 3 0 0 0,5 3 0 0 0,3 4 0 0 0,3 2 0 0 0,-3-3 0 0 0,-1-1 0 0 0,1 1 0 0 0,1 2 0 0 0,1 1 0 0 0,2 2 0 0 0,0 0 0 0 0,1 1 0 0 0,1 0 0 0 0,-6 5 0 0 0,-1 2 0 0 0,1 4 0 0 0,0 0 0 0 0,-3 4 0 0 0,0-2 0 0 0,-4 3 0 0 0,1-2 0 0 0,-3 1 0 0 0,1-1 0 0 0,-3 1 0 0 0,-2 3 0 0 0,2 4 0 0 0,-2 2 0 0 0,2 2 0 0 0,0 2 0 0 0,-3 0 0 0 0,-2 1 0 0 0,-8-5 0 0 0,-8-6 0 0 0,-8-7 0 0 0,0 0 0 0 0,-7-2 0 0 0,-5-2 0 0 0,-2-3 0 0 0,0-2 0 0 0,0-1 0 0 0,0-1 0 0 0,6 5 0 0 0,3 1 0 0 0,-1-1 0 0 0,0 0 0 0 0,-2-2 0 0 0,-1-1 0 0 0,4-6 0 0 0,0-2 0 0 0,0 0 0 0 0,4-4 0 0 0,-1 0 0 0 0,4-3 0 0 0,-1 0 0 0 0,2-2 0 0 0,-1 2 0 0 0,2-3 0 0 0,4-2 0 0 0,2-4 0 0 0,3-2 0 0 0,-2-2 0 0 0,-1-2 0 0 0,1-1 0 0 0,2 1 0 0 0,1-1 0 0 0,1 0 0 0 0,6 5 0 0 0,2 2 0 0 0,5 4 0 0 0,6-3 0 0 0,4 0 0 0 0,-1 1 0 0 0,0 2 0 0 0,3 5 0 0 0,1 5 0 0 0,2-2 0 0 0,1 1 0 0 0,0 3 0 0 0,-3 6 0 0 0,-2 4 0 0 0,-4 6 0 0 0,-1 1 0 0 0,2-2 0 0 0,-3 4 0 0 0,-3 3 0 0 0,-5 4 0 0 0,-3 4 0 0 0,-2 2 0 0 0,-3 1 0 0 0,-5-3 0 0 0,-2-1 0 0 0,-5-5 0 0 0,0 0 0 0 0,-3 1 0 0 0,2 2 0 0 0,-3 3 0 0 0,-3-3 0 0 0,2 0 0 0 0,-1-4 0 0 0,-3-5 0 0 0,3 1 0 0 0,-1-2 0 0 0,-1-4 0 0 0,-3-1 0 0 0,-2-4 0 0 0,-1 0 0 0 0,-2-2 0 0 0,0 0 0 0 0,4-6 0 0 0,2-1 0 0 0,4-4 0 0 0,1-1 0 0 0,3-2 0 0 0,4-5 0 0 0,3-2 0 0 0,-1 0 0 0 0,0 1 0 0 0,2-2 0 0 0,2-2 0 0 0,6 4 0 0 0,8-1 0 0 0,6 4 0 0 0,2 1 0 0 0,1-3 0 0 0,8 2 0 0 0,4-5 0 0 0,6 0 0 0 0,2 0 0 0 0,-1 4 0 0 0,-7-1 0 0 0,-4 4 0 0 0,-2 3 0 0 0,0 5 0 0 0,0 3 0 0 0,-4 7 0 0 0,-1 8 0 0 0,2 2 0 0 0,-4 4 0 0 0,-5 3 0 0 0,-4 4 0 0 0,-4 2 0 0 0,-3 2 0 0 0,-1 0 0 0 0,-2 1 0 0 0,-4-5 0 0 0,-3-1 0 0 0,1-1 0 0 0,2 2 0 0 0,1 1 0 0 0,-3 1 0 0 0,-1 1 0 0 0,2 1 0 0 0,1 0 0 0 0,1 0 0 0 0,-2-4 0 0 0,-6-2 0 0 0,-6-4 0 0 0,-4-1 0 0 0,-3-3 0 0 0,2 1 0 0 0,1-3 0 0 0,-1-2 0 0 0,-2-4 0 0 0,-5-2 0 0 0,-3-3 0 0 0,-1 0 0 0 0,1-2 0 0 0,6-4 0 0 0,3-2 0 0 0,0 0 0 0 0,5-3 0 0 0,1 0 0 0 0,-2-3 0 0 0,-2 0 0 0 0,3-1 0 0 0,4-5 0 0 0,5-2 0 0 0,-1 1 0 0 0,2 0 0 0 0,7-2 0 0 0,4-2 0 0 0,6-1 0 0 0,12-7 0 0 0,7-2 0 0 0,8 0 0 0 0,4 1 0 0 0,4 5 0 0 0,-5 4 0 0 0,-4 5 0 0 0,-8 2 0 0 0,1 3 0 0 0,1 4 0 0 0,-4-1 0 0 0,-2 1 0 0 0,1 3 0 0 0,0 2 0 0 0,-2 7 0 0 0,-2 3 0 0 0,2 6 0 0 0,2 0 0 0 0,-3 4 0 0 0,-5 4 0 0 0,0-2 0 0 0,-3 2 0 0 0,2 2 0 0 0,-2 2 0 0 0,-3 3 0 0 0,-3 5 0 0 0,-2 3 0 0 0,-2 1 0 0 0,-2-2 0 0 0,0 0 0 0 0,0-3 0 0 0,-6-5 0 0 0,-5-2 0 0 0,-7-6 0 0 0,-5-5 0 0 0,-2 0 0 0 0,-3-2 0 0 0,-6-3 0 0 0,-2-2 0 0 0,1-2 0 0 0,0-2 0 0 0,3-1 0 0 0,1 0 0 0 0,6-6 0 0 0,-2-5 0 0 0,-1-7 0 0 0,-6-9 0 0 0,-2-6 0 0 0,5-5 0 0 0,4-3 0 0 0,6 2 0 0 0,6 3 0 0 0,6 2 0 0 0,10 7 0 0 0,8 4 0 0 0,9 5 0 0 0,10 6 0 0 0,5 5 0 0 0,2-1 0 0 0,0 0 0 0 0,-1 3 0 0 0,-2 1 0 0 0,-6 1-16383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15:52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4471 18982 16383 0 0,'5'0'0'0'0,"6"0"0"0"0,7 0 0 0 0,4 0 0 0 0,8-5 0 0 0,5-1 0 0 0,9 0 0 0 0,8 1 0 0 0,4 1 0 0 0,8 2 0 0 0,-3 1 0 0 0,-3 0 0 0 0,0 1 0 0 0,-1 1 0 0 0,-1-1 0 0 0,4 0 0 0 0,8 0 0 0 0,5 1 0 0 0,5-1 0 0 0,14 0 0 0 0,0 0 0 0 0,-6 0 0 0 0,-3 0 0 0 0,-6 0 0 0 0,-11 0 0 0 0,-7 0 0 0 0,-10 0 0 0 0,-2 0 0 0 0,-6 0 0 0 0,1 0 0 0 0,3 0 0 0 0,7 0 0 0 0,1 0 0 0 0,5 0 0 0 0,2 0 0 0 0,1 0 0 0 0,-1 0 0 0 0,-5 0 0 0 0,-3 0 0 0 0,-5 0 0 0 0,-1 0 0 0 0,-4 9 0 0 0,-4 4 0 0 0,-3-1 0 0 0,-4-2 0 0 0,3-3 0 0 0,1-3 0 0 0,3-1 0 0 0,6-2 0 0 0,4-1 0 0 0,4-1 0 0 0,3 1 0 0 0,1-1 0 0 0,-4 1 0 0 0,-1-1 0 0 0,-4 1 0 0 0,-6 0 0 0 0,0 0 0 0 0,3 0 0 0 0,-2 0 0 0 0,2 0 0 0 0,-2 0 0 0 0,2 0 0 0 0,-2 0 0 0 0,1 0 0 0 0,4 0 0 0 0,-3 0 0 0 0,-3 0 0 0 0,-3 0 0 0 0,-5 0 0 0 0,-2 5 0 0 0,-2 1 0 0 0,-1 0 0 0 0,5-1 0 0 0,1-1 0 0 0,4-7 0 0 0,1-2 0 0 0,-2-1 0 0 0,3 1 0 0 0,-1 2 0 0 0,8 0 0 0 0,0 2 0 0 0,2-5 0 0 0,2 0 0 0 0,2 0 0 0 0,2 1 0 0 0,1-3 0 0 0,0 0 0 0 0,-4 1 0 0 0,-1 6 0 0 0,-5 4 0 0 0,-6 1 0 0 0,1 0 0 0 0,2 0 0 0 0,9-2 0 0 0,5 0 0 0 0,2-2 0 0 0,6-4 0 0 0,1-2 0 0 0,4-1 0 0 0,0 2 0 0 0,-3 2 0 0 0,2-5 0 0 0,-2 1 0 0 0,3 0 0 0 0,4 2 0 0 0,3 7 0 0 0,3 2 0 0 0,8 1 0 0 0,7 0 0 0 0,12-1 0 0 0,7-7 0 0 0,8-1 0 0 0,12-2 0 0 0,-2 2 0 0 0,-5 0 0 0 0,1 2 0 0 0,-8 0 0 0 0,-9 2 0 0 0,-10-1 0 0 0,-7 2 0 0 0,-10-1 0 0 0,-5-5 0 0 0,-12-1 0 0 0,-6 0 0 0 0,-5 1 0 0 0,-7 2 0 0 0,-2 1 0 0 0,0 1 0 0 0,-3 5 0 0 0,1 2 0 0 0,3 1 0 0 0,6-2 0 0 0,10-2 0 0 0,7 0 0 0 0,7-7 0 0 0,-1-2 0 0 0,2 0 0 0 0,0 1 0 0 0,3-3 0 0 0,1-1 0 0 0,1 2 0 0 0,5 1 0 0 0,7 2 0 0 0,-4 7 0 0 0,-2 3 0 0 0,-3 0 0 0 0,-1-1 0 0 0,8-2 0 0 0,3 0 0 0 0,-1-1 0 0 0,-7-2 0 0 0,-4 0 0 0 0,-7 0 0 0 0,-7 0 0 0 0,-7 0 0 0 0,6 0 0 0 0,0-1 0 0 0,-2 1 0 0 0,7 0 0 0 0,4 5 0 0 0,4 1 0 0 0,-3 0 0 0 0,5-1 0 0 0,1-1 0 0 0,1-2 0 0 0,1-1 0 0 0,-2 0 0 0 0,5-1 0 0 0,11-5 0 0 0,7-2 0 0 0,13 1 0 0 0,11-4 0 0 0,-3 0 0 0 0,-10 1 0 0 0,-15 3 0 0 0,-11 2 0 0 0,-12 2 0 0 0,-16 6 0 0 0,-8 2 0 0 0,4 5 0 0 0,7 1 0 0 0,14-2 0 0 0,9-2 0 0 0,8-4 0 0 0,-5-6 0 0 0,-7-3 0 0 0,-6-5 0 0 0,-6-2 0 0 0,-7 2 0 0 0,0 3 0 0 0,-8 1 0 0 0,1 4 0 0 0,-1 0 0 0 0,3 7 0 0 0,6 1 0 0 0,5 1 0 0 0,4-2 0 0 0,8-1 0 0 0,-1-1 0 0 0,-1-2 0 0 0,0-1 0 0 0,-6 1 0 0 0,-6-2 0 0 0,-1 1 0 0 0,-4 5 0 0 0,2 1 0 0 0,3 0 0 0 0,8-2 0 0 0,20 5 0 0 0,15-15 0 0 0,18-6 0 0 0,25-1 0 0 0,18 2 0 0 0,17 2 0 0 0,6 4 0 0 0,-9 1 0 0 0,-16 3 0 0 0,-25 0 0 0 0,-27 2 0 0 0,-31-1 0 0 0,-25 1 0 0 0,-20-1 0 0 0,-8 1 0 0 0,-6-1 0 0 0,-3 0 0 0 0,6-5 0 0 0,3-1 0 0 0,9 0 0 0 0,64-4 0 0 0,27 0 0 0 0,-1 2 0 0 0,-14 2 0 0 0,-14 2 0 0 0,-11 2 0 0 0,-12 1 0 0 0,-3 1 0 0 0,-1 0 0 0 0,1 0 0 0 0,4 1 0 0 0,2-1 0 0 0,-5 0 0 0 0,-7 1 0 0 0,-3-1 0 0 0,-8 0 0 0 0,-7 0 0 0 0,-4 0 0 0 0,-7 0 0 0 0,3 0 0 0 0,-2 0 0 0 0,4 0 0 0 0,3 0 0 0 0,1 0 0 0 0,-5 0 0 0 0,-5 0 0 0 0,-8 0 0 0 0,-5 0 0 0 0,-3 0 0 0 0,-3 0 0 0 0,-2 0 0 0 0,0 0 0 0 0,0 0 0 0 0,0 0 0 0 0,1 0 0 0 0,-1 0 0 0 0,1 0 0 0 0,0 0 0 0 0,1 0 0 0 0,-1 0 0 0 0,5 0 0 0 0,2 0 0 0 0,-1 0 0 0 0,-1 0 0 0 0,-1 0 0 0 0,-2 0 0 0 0,0 0 0 0 0,-2 0 0 0 0,1 0 0 0 0,-1 0 0 0 0,0 0 0 0 0,-5-5 0 0 0,-6-2-16383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15:52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6325 18905 16383 0 0,'0'-10'0'0'0,"15"-7"0"0"0,13-7 0 0 0,13-3 0 0 0,18-2 0 0 0,13-1 0 0 0,5 5 0 0 0,2 6 0 0 0,-6 7 0 0 0,-11 0 0 0 0,-12 3 0 0 0,-9 7 0 0 0,-6 4 0 0 0,-11 7 0 0 0,-8 6 0 0 0,-7 6 0 0 0,0-2 0 0 0,-2 2 0 0 0,-2 7 0 0 0,-2 3 0 0 0,-1 6 0 0 0,-6 1 0 0 0,-7 0 0 0 0,-7-3 0 0 0,-5 3 0 0 0,-7 0 0 0 0,-10-2 0 0 0,-1-8 0 0 0,-5-2 0 0 0,2-7 0 0 0,-2-6 0 0 0,3-6 0 0 0,3-3 0 0 0,4-3 0 0 0,8-7 0 0 0,4-6 0 0 0,6-6 0 0 0,1-1 0 0 0,4-1 0 0 0,4-7 0 0 0,3-4 0 0 0,-2 4 0 0 0,6 6 0 0 0,2 1 0 0 0,2 1 0 0 0,0-3 0 0 0,0-1 0 0 0,5-2 0 0 0,0-2 0 0 0,0-1 0 0 0,3 0 0 0 0,0 0 0 0 0,-2-1 0 0 0,3 5 0 0 0,4 7 0 0 0,4 6 0 0 0,4 5 0 0 0,3 3 0 0 0,2 2 0 0 0,0 2 0 0 0,-4 5 0 0 0,-1 7 0 0 0,0 0 0 0 0,-4 4 0 0 0,0 3 0 0 0,-4 3 0 0 0,-4 3 0 0 0,-4 1 0 0 0,2-4 0 0 0,-6 0 0 0 0,-8 0 0 0 0,-8-4 0 0 0,-6 0 0 0 0,-1 1 0 0 0,4 2 0 0 0,0-2 0 0 0,-3 0 0 0 0,-3 1 0 0 0,-1-3 0 0 0,-3-4 0 0 0,-2 0 0 0 0,0-2 0 0 0,-5-4 0 0 0,-2-2 0 0 0,-5 2 0 0 0,0-1 0 0 0,7-5 0 0 0,4-9 0 0 0,2-2 0 0 0,6-6 0 0 0,6-4 0 0 0,1-3 0 0 0,3-4 0 0 0,3-2 0 0 0,4 0 0 0 0,6-1 0 0 0,8-1 0 0 0,7 1 0 0 0,16 0 0 0 0,6 6 0 0 0,6 1 0 0 0,6 4 0 0 0,3 6 0 0 0,2 4 0 0 0,6 5 0 0 0,2 1 0 0 0,5 2 0 0 0,0 1 0 0 0,-3 0 0 0 0,-11 5 0 0 0,-16 6 0 0 0,-15 11 0 0 0,-10 5 0 0 0,-9 14 0 0 0,-9 8 0 0 0,-10 6 0 0 0,-11-2 0 0 0,-11-6 0 0 0,-4-5 0 0 0,-6-6 0 0 0,1-9 0 0 0,8-14 0 0 0,6-10 0 0 0,7-10 0 0 0,4-8 0 0 0,0-8 0 0 0,-6-4 0 0 0,-3-7 0 0 0,3-4 0 0 0,1 6 0 0 0,5 2 0 0 0,6 2 0 0 0,5 1 0 0 0,9 4 0 0 0,4 2 0 0 0,7 3 0 0 0,1 1 0 0 0,4 3 0 0 0,8-2 0 0 0,5-3 0 0 0,3 3 0 0 0,5 2 0 0 0,1 4 0 0 0,-6 9 0 0 0,-8 9 0 0 0,-8 7 0 0 0,-12 1 0 0 0,-7 3 0 0 0,-7-2 0 0 0,-2 0 0 0 0,-4-2 0 0 0,-4-4 0 0 0,-3-5 0 0 0,2-7 0 0 0,-1-5 0 0 0,0 0 0 0 0,3-1-16383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8T12:15:52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3845 19050 16383 0 0,'-5'0'0'0'0,"-6"0"0"0"0,-11 0 0 0 0,-7 0 0 0 0,-7 0 0 0 0,2 0-16383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20.xml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5" Type="http://schemas.openxmlformats.org/officeDocument/2006/relationships/customXml" Target="../ink/ink21.xml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customXml" Target="../ink/ink11.xml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7.png"/><Relationship Id="rId1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Experiment Versioning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700" dirty="0">
                <a:solidFill>
                  <a:schemeClr val="bg2"/>
                </a:solidFill>
              </a:rPr>
              <a:t>UN </a:t>
            </a:r>
            <a:r>
              <a:rPr lang="en-US" sz="1700" dirty="0" err="1">
                <a:solidFill>
                  <a:schemeClr val="bg2"/>
                </a:solidFill>
              </a:rPr>
              <a:t>Exemple</a:t>
            </a:r>
            <a:r>
              <a:rPr lang="en-US" sz="1700" dirty="0">
                <a:solidFill>
                  <a:schemeClr val="bg2"/>
                </a:solidFill>
              </a:rPr>
              <a:t> de workflow pour ne jamais </a:t>
            </a:r>
            <a:r>
              <a:rPr lang="en-US" sz="1700" dirty="0" err="1">
                <a:solidFill>
                  <a:schemeClr val="bg2"/>
                </a:solidFill>
              </a:rPr>
              <a:t>perdre</a:t>
            </a:r>
            <a:r>
              <a:rPr lang="en-US" sz="1700" dirty="0">
                <a:solidFill>
                  <a:schemeClr val="bg2"/>
                </a:solidFill>
              </a:rPr>
              <a:t> de </a:t>
            </a:r>
            <a:r>
              <a:rPr lang="en-US" sz="1700" dirty="0" err="1">
                <a:solidFill>
                  <a:schemeClr val="bg2"/>
                </a:solidFill>
              </a:rPr>
              <a:t>résultats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d'expÉrience</a:t>
            </a:r>
            <a:r>
              <a:rPr lang="en-US" sz="1700" dirty="0">
                <a:solidFill>
                  <a:schemeClr val="bg2"/>
                </a:solidFill>
              </a:rPr>
              <a:t> et </a:t>
            </a:r>
            <a:r>
              <a:rPr lang="en-US" sz="1700" dirty="0" err="1">
                <a:solidFill>
                  <a:schemeClr val="bg2"/>
                </a:solidFill>
              </a:rPr>
              <a:t>être</a:t>
            </a:r>
            <a:r>
              <a:rPr lang="en-US" sz="1700" dirty="0">
                <a:solidFill>
                  <a:schemeClr val="bg2"/>
                </a:solidFill>
              </a:rPr>
              <a:t> (</a:t>
            </a:r>
            <a:r>
              <a:rPr lang="en-US" sz="1700" dirty="0" err="1">
                <a:solidFill>
                  <a:schemeClr val="bg2"/>
                </a:solidFill>
              </a:rPr>
              <a:t>quasiment</a:t>
            </a:r>
            <a:r>
              <a:rPr lang="en-US" sz="1700" dirty="0">
                <a:solidFill>
                  <a:schemeClr val="bg2"/>
                </a:solidFill>
              </a:rPr>
              <a:t>) sur de </a:t>
            </a:r>
            <a:r>
              <a:rPr lang="en-US" sz="1700" dirty="0" err="1">
                <a:solidFill>
                  <a:schemeClr val="bg2"/>
                </a:solidFill>
              </a:rPr>
              <a:t>pouvoir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reproduire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chaque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résultat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55" y="514975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Contrôle de Version de LA DONNÉE :    </a:t>
            </a:r>
            <a:endParaRPr lang="fr-F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14:cNvPr>
              <p14:cNvContentPartPr/>
              <p14:nvPr/>
            </p14:nvContentPartPr>
            <p14:xfrm>
              <a:off x="245793" y="5977205"/>
              <a:ext cx="9525" cy="9525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0457" y="5500955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67">
            <a:extLst>
              <a:ext uri="{FF2B5EF4-FFF2-40B4-BE49-F238E27FC236}">
                <a16:creationId xmlns:a16="http://schemas.microsoft.com/office/drawing/2014/main" id="{D4AE8B7A-18D1-460F-8D9B-5F9F605B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449" y="724560"/>
            <a:ext cx="1436516" cy="755537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0A887747-3DB0-4494-8040-D7C6CF503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555" y="1980369"/>
            <a:ext cx="9523045" cy="38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Image 5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A1CF9F-47A0-4DDE-B8B0-AAD46BD0D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7818" y="6067486"/>
            <a:ext cx="1569720" cy="612140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7DD5740D-F1FF-4741-AF83-DDCFF6FAA891}"/>
              </a:ext>
            </a:extLst>
          </p:cNvPr>
          <p:cNvSpPr/>
          <p:nvPr/>
        </p:nvSpPr>
        <p:spPr>
          <a:xfrm>
            <a:off x="370067" y="1638154"/>
            <a:ext cx="2110153" cy="508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4EE82E8-9FD0-4254-8B09-DE78E1E84F26}"/>
              </a:ext>
            </a:extLst>
          </p:cNvPr>
          <p:cNvSpPr txBox="1"/>
          <p:nvPr/>
        </p:nvSpPr>
        <p:spPr>
          <a:xfrm>
            <a:off x="511419" y="1937727"/>
            <a:ext cx="1834661" cy="317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/>
              <a:t>Exécution (run) de l'</a:t>
            </a:r>
            <a:r>
              <a:rPr lang="fr-FR" sz="1400" err="1"/>
              <a:t>xp</a:t>
            </a:r>
            <a:endParaRPr lang="fr-FR" sz="140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9D296DA-73FA-4E21-A4E8-253D79607D95}"/>
              </a:ext>
            </a:extLst>
          </p:cNvPr>
          <p:cNvGrpSpPr/>
          <p:nvPr/>
        </p:nvGrpSpPr>
        <p:grpSpPr>
          <a:xfrm>
            <a:off x="1809260" y="2258645"/>
            <a:ext cx="2458916" cy="2276229"/>
            <a:chOff x="2014415" y="2776415"/>
            <a:chExt cx="2458916" cy="227622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B4C27D4-BAAC-4FB9-964B-FA1BC0F23F39}"/>
                </a:ext>
              </a:extLst>
            </p:cNvPr>
            <p:cNvSpPr/>
            <p:nvPr/>
          </p:nvSpPr>
          <p:spPr>
            <a:xfrm>
              <a:off x="2014415" y="2776415"/>
              <a:ext cx="2403230" cy="2276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77E84E9-DE42-4611-8BBB-D9172ACD015D}"/>
                </a:ext>
              </a:extLst>
            </p:cNvPr>
            <p:cNvSpPr txBox="1"/>
            <p:nvPr/>
          </p:nvSpPr>
          <p:spPr>
            <a:xfrm>
              <a:off x="2122121" y="2845044"/>
              <a:ext cx="201050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56" name="Rectangle : avec coin rogné 55">
              <a:extLst>
                <a:ext uri="{FF2B5EF4-FFF2-40B4-BE49-F238E27FC236}">
                  <a16:creationId xmlns:a16="http://schemas.microsoft.com/office/drawing/2014/main" id="{7737F2E1-5B19-489E-BB77-3AC31BC3E402}"/>
                </a:ext>
              </a:extLst>
            </p:cNvPr>
            <p:cNvSpPr/>
            <p:nvPr/>
          </p:nvSpPr>
          <p:spPr>
            <a:xfrm>
              <a:off x="2296501" y="3253885"/>
              <a:ext cx="586153" cy="66430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350D5D5-D462-4586-A551-7A33974D4618}"/>
                </a:ext>
              </a:extLst>
            </p:cNvPr>
            <p:cNvSpPr txBox="1"/>
            <p:nvPr/>
          </p:nvSpPr>
          <p:spPr>
            <a:xfrm>
              <a:off x="3195516" y="3351822"/>
              <a:ext cx="1277815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/>
                <a:t>Script d'xp versioné </a:t>
              </a:r>
              <a:r>
                <a:rPr lang="fr-FR" sz="1200" b="1"/>
                <a:t>xp (k)</a:t>
              </a:r>
              <a:endParaRPr lang="fr-FR" sz="1200" b="1" dirty="0"/>
            </a:p>
          </p:txBody>
        </p:sp>
      </p:grpSp>
      <p:sp>
        <p:nvSpPr>
          <p:cNvPr id="59" name="Rectangle : avec coin rogné 58">
            <a:extLst>
              <a:ext uri="{FF2B5EF4-FFF2-40B4-BE49-F238E27FC236}">
                <a16:creationId xmlns:a16="http://schemas.microsoft.com/office/drawing/2014/main" id="{255AF3B4-F056-43C2-B782-AABC50DA62BB}"/>
              </a:ext>
            </a:extLst>
          </p:cNvPr>
          <p:cNvSpPr/>
          <p:nvPr/>
        </p:nvSpPr>
        <p:spPr>
          <a:xfrm>
            <a:off x="2097208" y="3591900"/>
            <a:ext cx="586153" cy="664308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 dirty="0" err="1"/>
              <a:t>art.pkl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557739B-D074-4F0B-AFF2-E1101661FDA9}"/>
              </a:ext>
            </a:extLst>
          </p:cNvPr>
          <p:cNvSpPr txBox="1"/>
          <p:nvPr/>
        </p:nvSpPr>
        <p:spPr>
          <a:xfrm>
            <a:off x="2820376" y="3719144"/>
            <a:ext cx="14438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Artefacts générés (métriques, </a:t>
            </a:r>
            <a:r>
              <a:rPr lang="fr-FR" sz="1200" dirty="0"/>
              <a:t>modèles)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2ACC3083-42F5-4DE1-B471-97A27CF41D02}"/>
                  </a:ext>
                </a:extLst>
              </p14:cNvPr>
              <p14:cNvContentPartPr/>
              <p14:nvPr/>
            </p14:nvContentPartPr>
            <p14:xfrm>
              <a:off x="1000019" y="5866190"/>
              <a:ext cx="9492924" cy="109051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2ACC3083-42F5-4DE1-B471-97A27CF41D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2026" y="5848015"/>
                <a:ext cx="9528551" cy="14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D4BB03A3-0FF7-49FE-A8B2-09F8700CA52C}"/>
                  </a:ext>
                </a:extLst>
              </p14:cNvPr>
              <p14:cNvContentPartPr/>
              <p14:nvPr/>
            </p14:nvContentPartPr>
            <p14:xfrm>
              <a:off x="1709042" y="5838488"/>
              <a:ext cx="276225" cy="200025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D4BB03A3-0FF7-49FE-A8B2-09F8700CA5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1221" y="5820171"/>
                <a:ext cx="311511" cy="2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BE924D1A-E4E5-4AF5-924E-DB1C6DC56808}"/>
                  </a:ext>
                </a:extLst>
              </p14:cNvPr>
              <p14:cNvContentPartPr/>
              <p14:nvPr/>
            </p14:nvContentPartPr>
            <p14:xfrm>
              <a:off x="714469" y="5977205"/>
              <a:ext cx="47624" cy="9525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BE924D1A-E4E5-4AF5-924E-DB1C6DC568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214" y="5500955"/>
                <a:ext cx="8178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853F69FF-8162-4A28-B9B7-63E8B5C0538D}"/>
                  </a:ext>
                </a:extLst>
              </p14:cNvPr>
              <p14:cNvContentPartPr/>
              <p14:nvPr/>
            </p14:nvContentPartPr>
            <p14:xfrm>
              <a:off x="487786" y="5967045"/>
              <a:ext cx="9525" cy="9525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853F69FF-8162-4A28-B9B7-63E8B5C053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179" y="5940587"/>
                <a:ext cx="36467" cy="6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14:cNvPr>
              <p14:cNvContentPartPr/>
              <p14:nvPr/>
            </p14:nvContentPartPr>
            <p14:xfrm>
              <a:off x="245793" y="5977205"/>
              <a:ext cx="9525" cy="9525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30457" y="5500955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ZoneTexte 70">
            <a:extLst>
              <a:ext uri="{FF2B5EF4-FFF2-40B4-BE49-F238E27FC236}">
                <a16:creationId xmlns:a16="http://schemas.microsoft.com/office/drawing/2014/main" id="{2660CE67-FB49-4579-8BB4-91F994BB52F6}"/>
              </a:ext>
            </a:extLst>
          </p:cNvPr>
          <p:cNvSpPr txBox="1"/>
          <p:nvPr/>
        </p:nvSpPr>
        <p:spPr>
          <a:xfrm>
            <a:off x="1454834" y="5326966"/>
            <a:ext cx="101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Xp (k)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784274B4-7B48-4DA7-A7BA-4AB3C4FAFD61}"/>
              </a:ext>
            </a:extLst>
          </p:cNvPr>
          <p:cNvCxnSpPr/>
          <p:nvPr/>
        </p:nvCxnSpPr>
        <p:spPr>
          <a:xfrm>
            <a:off x="541850" y="2366352"/>
            <a:ext cx="1045697" cy="299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D861C9A7-A491-4011-8282-0EC0FE9A5EBF}"/>
              </a:ext>
            </a:extLst>
          </p:cNvPr>
          <p:cNvSpPr txBox="1"/>
          <p:nvPr/>
        </p:nvSpPr>
        <p:spPr>
          <a:xfrm>
            <a:off x="38003" y="3530697"/>
            <a:ext cx="9683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Git-ckpt</a:t>
            </a:r>
          </a:p>
        </p:txBody>
      </p:sp>
      <p:sp>
        <p:nvSpPr>
          <p:cNvPr id="77" name="Flèche : courbe vers le bas 76">
            <a:extLst>
              <a:ext uri="{FF2B5EF4-FFF2-40B4-BE49-F238E27FC236}">
                <a16:creationId xmlns:a16="http://schemas.microsoft.com/office/drawing/2014/main" id="{6C75BD82-C4ED-4B0A-8243-01F35845A1A3}"/>
              </a:ext>
            </a:extLst>
          </p:cNvPr>
          <p:cNvSpPr/>
          <p:nvPr/>
        </p:nvSpPr>
        <p:spPr>
          <a:xfrm>
            <a:off x="3730682" y="1686999"/>
            <a:ext cx="2110153" cy="508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F60A1503-2793-4E3D-861B-75C97E4C3E93}"/>
              </a:ext>
            </a:extLst>
          </p:cNvPr>
          <p:cNvSpPr txBox="1"/>
          <p:nvPr/>
        </p:nvSpPr>
        <p:spPr>
          <a:xfrm>
            <a:off x="4145572" y="1869342"/>
            <a:ext cx="1834661" cy="317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/>
              <a:t>Commit data</a:t>
            </a:r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45A2A09-B87C-44C6-BD40-AF291F696887}"/>
              </a:ext>
            </a:extLst>
          </p:cNvPr>
          <p:cNvSpPr/>
          <p:nvPr/>
        </p:nvSpPr>
        <p:spPr>
          <a:xfrm>
            <a:off x="4486029" y="2258644"/>
            <a:ext cx="3595276" cy="227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32F59F6-B518-4CAA-BE97-3E59DC847296}"/>
              </a:ext>
            </a:extLst>
          </p:cNvPr>
          <p:cNvSpPr txBox="1"/>
          <p:nvPr/>
        </p:nvSpPr>
        <p:spPr>
          <a:xfrm>
            <a:off x="4593735" y="2307735"/>
            <a:ext cx="2010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Serveur</a:t>
            </a:r>
          </a:p>
        </p:txBody>
      </p:sp>
      <p:sp>
        <p:nvSpPr>
          <p:cNvPr id="82" name="Rectangle : avec coin rogné 81">
            <a:extLst>
              <a:ext uri="{FF2B5EF4-FFF2-40B4-BE49-F238E27FC236}">
                <a16:creationId xmlns:a16="http://schemas.microsoft.com/office/drawing/2014/main" id="{AA303E5C-C569-45CB-9F30-BD8FAB5A9BF6}"/>
              </a:ext>
            </a:extLst>
          </p:cNvPr>
          <p:cNvSpPr/>
          <p:nvPr/>
        </p:nvSpPr>
        <p:spPr>
          <a:xfrm>
            <a:off x="4768115" y="2716576"/>
            <a:ext cx="586153" cy="66430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xp.py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D0CE81B-E2A2-4071-9651-F6BB2819EB1F}"/>
              </a:ext>
            </a:extLst>
          </p:cNvPr>
          <p:cNvSpPr txBox="1"/>
          <p:nvPr/>
        </p:nvSpPr>
        <p:spPr>
          <a:xfrm>
            <a:off x="5667130" y="2814513"/>
            <a:ext cx="1277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Script d'xp versioné </a:t>
            </a:r>
            <a:r>
              <a:rPr lang="fr-FR" sz="1200" b="1"/>
              <a:t>xp (k)</a:t>
            </a:r>
            <a:endParaRPr lang="fr-FR" sz="1200" b="1" dirty="0"/>
          </a:p>
        </p:txBody>
      </p:sp>
      <p:sp>
        <p:nvSpPr>
          <p:cNvPr id="84" name="Rectangle : avec coin rogné 83">
            <a:extLst>
              <a:ext uri="{FF2B5EF4-FFF2-40B4-BE49-F238E27FC236}">
                <a16:creationId xmlns:a16="http://schemas.microsoft.com/office/drawing/2014/main" id="{CE4D4ACE-4BEC-4A3D-98EF-C962C6A4E1D6}"/>
              </a:ext>
            </a:extLst>
          </p:cNvPr>
          <p:cNvSpPr/>
          <p:nvPr/>
        </p:nvSpPr>
        <p:spPr>
          <a:xfrm>
            <a:off x="4773977" y="3572361"/>
            <a:ext cx="586153" cy="664308"/>
          </a:xfrm>
          <a:prstGeom prst="snip1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 dirty="0" err="1"/>
              <a:t>art.pkl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69DA348F-CB95-443D-BE82-0F877D6A85C1}"/>
              </a:ext>
            </a:extLst>
          </p:cNvPr>
          <p:cNvSpPr txBox="1"/>
          <p:nvPr/>
        </p:nvSpPr>
        <p:spPr>
          <a:xfrm>
            <a:off x="5497145" y="3699605"/>
            <a:ext cx="14438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Artefacts enregistrés par dvc et ignorés par git</a:t>
            </a:r>
            <a:endParaRPr lang="fr-FR" sz="1200" dirty="0"/>
          </a:p>
        </p:txBody>
      </p:sp>
      <p:pic>
        <p:nvPicPr>
          <p:cNvPr id="3" name="Image 67">
            <a:extLst>
              <a:ext uri="{FF2B5EF4-FFF2-40B4-BE49-F238E27FC236}">
                <a16:creationId xmlns:a16="http://schemas.microsoft.com/office/drawing/2014/main" id="{D4AE8B7A-18D1-460F-8D9B-5F9F605B4F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2531" y="320233"/>
            <a:ext cx="1141047" cy="600027"/>
          </a:xfrm>
          <a:prstGeom prst="rect">
            <a:avLst/>
          </a:prstGeom>
        </p:spPr>
      </p:pic>
      <p:sp>
        <p:nvSpPr>
          <p:cNvPr id="86" name="Rectangle : avec coin rogné 85">
            <a:extLst>
              <a:ext uri="{FF2B5EF4-FFF2-40B4-BE49-F238E27FC236}">
                <a16:creationId xmlns:a16="http://schemas.microsoft.com/office/drawing/2014/main" id="{6A6D3DEC-0B03-45B1-B92F-8517D92D0674}"/>
              </a:ext>
            </a:extLst>
          </p:cNvPr>
          <p:cNvSpPr/>
          <p:nvPr/>
        </p:nvSpPr>
        <p:spPr>
          <a:xfrm>
            <a:off x="6886921" y="2637704"/>
            <a:ext cx="810845" cy="664308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fr-FR" sz="1000">
                <a:solidFill>
                  <a:schemeClr val="tx1"/>
                </a:solidFill>
              </a:rPr>
              <a:t>.gitignore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Rectangle : avec coin rogné 86">
            <a:extLst>
              <a:ext uri="{FF2B5EF4-FFF2-40B4-BE49-F238E27FC236}">
                <a16:creationId xmlns:a16="http://schemas.microsoft.com/office/drawing/2014/main" id="{8DD78C3B-0C47-431D-8D97-CF7F3A6047A5}"/>
              </a:ext>
            </a:extLst>
          </p:cNvPr>
          <p:cNvSpPr/>
          <p:nvPr/>
        </p:nvSpPr>
        <p:spPr>
          <a:xfrm>
            <a:off x="6910248" y="3572360"/>
            <a:ext cx="625229" cy="664308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/>
              <a:t>art.dvc</a:t>
            </a:r>
          </a:p>
        </p:txBody>
      </p:sp>
      <p:sp>
        <p:nvSpPr>
          <p:cNvPr id="88" name="Flèche : courbe vers le bas 87">
            <a:extLst>
              <a:ext uri="{FF2B5EF4-FFF2-40B4-BE49-F238E27FC236}">
                <a16:creationId xmlns:a16="http://schemas.microsoft.com/office/drawing/2014/main" id="{0D0BCE03-CD84-4730-B38E-EE62862CDFE9}"/>
              </a:ext>
            </a:extLst>
          </p:cNvPr>
          <p:cNvSpPr/>
          <p:nvPr/>
        </p:nvSpPr>
        <p:spPr>
          <a:xfrm>
            <a:off x="7688416" y="1702550"/>
            <a:ext cx="2110153" cy="508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F81D4B3F-D69A-451A-B3F4-8B390AEF533F}"/>
              </a:ext>
            </a:extLst>
          </p:cNvPr>
          <p:cNvSpPr txBox="1"/>
          <p:nvPr/>
        </p:nvSpPr>
        <p:spPr>
          <a:xfrm>
            <a:off x="8103307" y="1884893"/>
            <a:ext cx="1834661" cy="317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Commit data info</a:t>
            </a:r>
            <a:endParaRPr lang="fr-FR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B2112E1-6BC3-4656-9882-D150A28F16DB}"/>
              </a:ext>
            </a:extLst>
          </p:cNvPr>
          <p:cNvSpPr/>
          <p:nvPr/>
        </p:nvSpPr>
        <p:spPr>
          <a:xfrm>
            <a:off x="8428213" y="2266419"/>
            <a:ext cx="3595276" cy="227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743DD39-C6A9-4C98-A9C3-043A3A09C9E3}"/>
              </a:ext>
            </a:extLst>
          </p:cNvPr>
          <p:cNvSpPr txBox="1"/>
          <p:nvPr/>
        </p:nvSpPr>
        <p:spPr>
          <a:xfrm>
            <a:off x="8535918" y="2315510"/>
            <a:ext cx="2010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Serveur</a:t>
            </a:r>
          </a:p>
        </p:txBody>
      </p:sp>
      <p:sp>
        <p:nvSpPr>
          <p:cNvPr id="92" name="Rectangle : avec coin rogné 91">
            <a:extLst>
              <a:ext uri="{FF2B5EF4-FFF2-40B4-BE49-F238E27FC236}">
                <a16:creationId xmlns:a16="http://schemas.microsoft.com/office/drawing/2014/main" id="{4D2CB191-8EE5-4E9F-8787-3C406466719D}"/>
              </a:ext>
            </a:extLst>
          </p:cNvPr>
          <p:cNvSpPr/>
          <p:nvPr/>
        </p:nvSpPr>
        <p:spPr>
          <a:xfrm>
            <a:off x="8710299" y="2724351"/>
            <a:ext cx="586153" cy="66430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xp.py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8EA343C-8A1A-4517-91E5-5EB58FC655E7}"/>
              </a:ext>
            </a:extLst>
          </p:cNvPr>
          <p:cNvSpPr txBox="1"/>
          <p:nvPr/>
        </p:nvSpPr>
        <p:spPr>
          <a:xfrm>
            <a:off x="9438253" y="2845615"/>
            <a:ext cx="1277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Script d'xp versioné </a:t>
            </a:r>
            <a:r>
              <a:rPr lang="fr-FR" sz="1200" b="1"/>
              <a:t>xp (k)</a:t>
            </a:r>
            <a:endParaRPr lang="fr-FR" sz="1200" b="1" dirty="0"/>
          </a:p>
        </p:txBody>
      </p:sp>
      <p:sp>
        <p:nvSpPr>
          <p:cNvPr id="94" name="Rectangle : avec coin rogné 93">
            <a:extLst>
              <a:ext uri="{FF2B5EF4-FFF2-40B4-BE49-F238E27FC236}">
                <a16:creationId xmlns:a16="http://schemas.microsoft.com/office/drawing/2014/main" id="{E232E951-897B-4600-8AF6-3A89C8C926F9}"/>
              </a:ext>
            </a:extLst>
          </p:cNvPr>
          <p:cNvSpPr/>
          <p:nvPr/>
        </p:nvSpPr>
        <p:spPr>
          <a:xfrm>
            <a:off x="8716160" y="3580136"/>
            <a:ext cx="586153" cy="664308"/>
          </a:xfrm>
          <a:prstGeom prst="snip1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 dirty="0" err="1"/>
              <a:t>art.pkl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1E90A143-0CFE-4D82-BFCC-7507103C99B7}"/>
              </a:ext>
            </a:extLst>
          </p:cNvPr>
          <p:cNvSpPr txBox="1"/>
          <p:nvPr/>
        </p:nvSpPr>
        <p:spPr>
          <a:xfrm>
            <a:off x="9439328" y="3707380"/>
            <a:ext cx="14438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Artefacts enregistrés par dvc et ignorés par git</a:t>
            </a:r>
            <a:endParaRPr lang="fr-FR" sz="1200" dirty="0"/>
          </a:p>
        </p:txBody>
      </p:sp>
      <p:sp>
        <p:nvSpPr>
          <p:cNvPr id="96" name="Rectangle : avec coin rogné 95">
            <a:extLst>
              <a:ext uri="{FF2B5EF4-FFF2-40B4-BE49-F238E27FC236}">
                <a16:creationId xmlns:a16="http://schemas.microsoft.com/office/drawing/2014/main" id="{B5033D78-0FD4-4D31-8045-9F79B8BCAC9D}"/>
              </a:ext>
            </a:extLst>
          </p:cNvPr>
          <p:cNvSpPr/>
          <p:nvPr/>
        </p:nvSpPr>
        <p:spPr>
          <a:xfrm>
            <a:off x="10829105" y="2645479"/>
            <a:ext cx="810845" cy="664308"/>
          </a:xfrm>
          <a:prstGeom prst="snip1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fr-FR" sz="1000">
                <a:solidFill>
                  <a:schemeClr val="tx1"/>
                </a:solidFill>
              </a:rPr>
              <a:t>.gitignore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Rectangle : avec coin rogné 96">
            <a:extLst>
              <a:ext uri="{FF2B5EF4-FFF2-40B4-BE49-F238E27FC236}">
                <a16:creationId xmlns:a16="http://schemas.microsoft.com/office/drawing/2014/main" id="{5087C639-A4A3-4032-8CB2-7EE0DE988787}"/>
              </a:ext>
            </a:extLst>
          </p:cNvPr>
          <p:cNvSpPr/>
          <p:nvPr/>
        </p:nvSpPr>
        <p:spPr>
          <a:xfrm>
            <a:off x="11054594" y="3642339"/>
            <a:ext cx="625229" cy="664308"/>
          </a:xfrm>
          <a:prstGeom prst="snip1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/>
              <a:t>art.dvc</a:t>
            </a:r>
          </a:p>
        </p:txBody>
      </p: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EDE136FD-1FE8-4B7E-AA6D-9BCB6D801A4F}"/>
              </a:ext>
            </a:extLst>
          </p:cNvPr>
          <p:cNvCxnSpPr>
            <a:cxnSpLocks/>
          </p:cNvCxnSpPr>
          <p:nvPr/>
        </p:nvCxnSpPr>
        <p:spPr>
          <a:xfrm>
            <a:off x="8185177" y="2350801"/>
            <a:ext cx="27105" cy="325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A7FBA537-9272-4AA7-92FE-117B5D9D15C4}"/>
                  </a:ext>
                </a:extLst>
              </p14:cNvPr>
              <p14:cNvContentPartPr/>
              <p14:nvPr/>
            </p14:nvContentPartPr>
            <p14:xfrm>
              <a:off x="8061634" y="5784059"/>
              <a:ext cx="276225" cy="200025"/>
            </p14:xfrm>
          </p:contentPart>
        </mc:Choice>
        <mc:Fallback xmlns=""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A7FBA537-9272-4AA7-92FE-117B5D9D15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43813" y="5765742"/>
                <a:ext cx="311511" cy="236293"/>
              </a:xfrm>
              <a:prstGeom prst="rect">
                <a:avLst/>
              </a:prstGeom>
            </p:spPr>
          </p:pic>
        </mc:Fallback>
      </mc:AlternateContent>
      <p:sp>
        <p:nvSpPr>
          <p:cNvPr id="100" name="ZoneTexte 99">
            <a:extLst>
              <a:ext uri="{FF2B5EF4-FFF2-40B4-BE49-F238E27FC236}">
                <a16:creationId xmlns:a16="http://schemas.microsoft.com/office/drawing/2014/main" id="{20639118-A732-4E86-8704-3EC48EFD056A}"/>
              </a:ext>
            </a:extLst>
          </p:cNvPr>
          <p:cNvSpPr txBox="1"/>
          <p:nvPr/>
        </p:nvSpPr>
        <p:spPr>
          <a:xfrm>
            <a:off x="6135692" y="5326966"/>
            <a:ext cx="19257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Xp</a:t>
            </a:r>
            <a:r>
              <a:rPr lang="fr-FR" dirty="0"/>
              <a:t> (k) </a:t>
            </a:r>
            <a:r>
              <a:rPr lang="fr-FR" dirty="0" err="1"/>
              <a:t>with</a:t>
            </a:r>
            <a:r>
              <a:rPr lang="fr-FR" dirty="0"/>
              <a:t> data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64AA77F-80ED-4349-A231-7D06409822C3}"/>
              </a:ext>
            </a:extLst>
          </p:cNvPr>
          <p:cNvSpPr txBox="1"/>
          <p:nvPr/>
        </p:nvSpPr>
        <p:spPr>
          <a:xfrm>
            <a:off x="8334472" y="4922513"/>
            <a:ext cx="9683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Git-ckpt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E9BDF567-9F86-48B0-A589-5D17A77D46BE}"/>
              </a:ext>
            </a:extLst>
          </p:cNvPr>
          <p:cNvSpPr txBox="1"/>
          <p:nvPr/>
        </p:nvSpPr>
        <p:spPr>
          <a:xfrm>
            <a:off x="4166799" y="1236921"/>
            <a:ext cx="12404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Dvc</a:t>
            </a:r>
            <a:r>
              <a:rPr lang="fr-FR" dirty="0"/>
              <a:t> commit</a:t>
            </a:r>
          </a:p>
        </p:txBody>
      </p:sp>
    </p:spTree>
    <p:extLst>
      <p:ext uri="{BB962C8B-B14F-4D97-AF65-F5344CB8AC3E}">
        <p14:creationId xmlns:p14="http://schemas.microsoft.com/office/powerpoint/2010/main" val="82389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PROBLÉMATIQUE simplifiée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C03EABC5-8810-4412-BAE8-53FA314CC20A}"/>
              </a:ext>
            </a:extLst>
          </p:cNvPr>
          <p:cNvGrpSpPr/>
          <p:nvPr/>
        </p:nvGrpSpPr>
        <p:grpSpPr>
          <a:xfrm>
            <a:off x="2226222" y="2116846"/>
            <a:ext cx="1904999" cy="508000"/>
            <a:chOff x="2226222" y="2116846"/>
            <a:chExt cx="1904999" cy="508000"/>
          </a:xfrm>
        </p:grpSpPr>
        <p:sp>
          <p:nvSpPr>
            <p:cNvPr id="11" name="Flèche : courbe vers le bas 10">
              <a:extLst>
                <a:ext uri="{FF2B5EF4-FFF2-40B4-BE49-F238E27FC236}">
                  <a16:creationId xmlns:a16="http://schemas.microsoft.com/office/drawing/2014/main" id="{7DD5740D-F1FF-4741-AF83-DDCFF6FAA891}"/>
                </a:ext>
              </a:extLst>
            </p:cNvPr>
            <p:cNvSpPr/>
            <p:nvPr/>
          </p:nvSpPr>
          <p:spPr>
            <a:xfrm>
              <a:off x="2226222" y="2116846"/>
              <a:ext cx="1904999" cy="508000"/>
            </a:xfrm>
            <a:prstGeom prst="curved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EE82E8-9FD0-4254-8B09-DE78E1E84F26}"/>
                </a:ext>
              </a:extLst>
            </p:cNvPr>
            <p:cNvSpPr txBox="1"/>
            <p:nvPr/>
          </p:nvSpPr>
          <p:spPr>
            <a:xfrm>
              <a:off x="2611804" y="2308958"/>
              <a:ext cx="1014046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000" dirty="0" err="1"/>
                <a:t>Modif</a:t>
              </a:r>
              <a:r>
                <a:rPr lang="fr-FR" sz="1000" dirty="0"/>
                <a:t> du script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C2739AC8-0D9A-4960-8DEB-4C5B591024FA}"/>
              </a:ext>
            </a:extLst>
          </p:cNvPr>
          <p:cNvGrpSpPr/>
          <p:nvPr/>
        </p:nvGrpSpPr>
        <p:grpSpPr>
          <a:xfrm>
            <a:off x="890953" y="2717799"/>
            <a:ext cx="1260230" cy="2188306"/>
            <a:chOff x="900722" y="2522414"/>
            <a:chExt cx="1260230" cy="218830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0169B08-4471-47FB-848D-9C424478DFF1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8FD736A5-380A-4894-9781-0092E138780A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74" name="Rectangle : avec coin rogné 73">
              <a:extLst>
                <a:ext uri="{FF2B5EF4-FFF2-40B4-BE49-F238E27FC236}">
                  <a16:creationId xmlns:a16="http://schemas.microsoft.com/office/drawing/2014/main" id="{ED498F5F-42EF-4AB4-A0D2-495978501102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9B00B91-2FBF-42C8-8934-AA1BA40260D2}"/>
              </a:ext>
            </a:extLst>
          </p:cNvPr>
          <p:cNvGrpSpPr/>
          <p:nvPr/>
        </p:nvGrpSpPr>
        <p:grpSpPr>
          <a:xfrm>
            <a:off x="4824837" y="2077769"/>
            <a:ext cx="1904999" cy="508000"/>
            <a:chOff x="2226222" y="2116846"/>
            <a:chExt cx="1904999" cy="508000"/>
          </a:xfrm>
        </p:grpSpPr>
        <p:sp>
          <p:nvSpPr>
            <p:cNvPr id="78" name="Flèche : courbe vers le bas 77">
              <a:extLst>
                <a:ext uri="{FF2B5EF4-FFF2-40B4-BE49-F238E27FC236}">
                  <a16:creationId xmlns:a16="http://schemas.microsoft.com/office/drawing/2014/main" id="{57611FC5-0594-401E-AFB9-A5BE21C88787}"/>
                </a:ext>
              </a:extLst>
            </p:cNvPr>
            <p:cNvSpPr/>
            <p:nvPr/>
          </p:nvSpPr>
          <p:spPr>
            <a:xfrm>
              <a:off x="2226222" y="2116846"/>
              <a:ext cx="1904999" cy="508000"/>
            </a:xfrm>
            <a:prstGeom prst="curved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68F3B46C-C4C2-4C52-AB57-B0DD80D69604}"/>
                </a:ext>
              </a:extLst>
            </p:cNvPr>
            <p:cNvSpPr txBox="1"/>
            <p:nvPr/>
          </p:nvSpPr>
          <p:spPr>
            <a:xfrm>
              <a:off x="2787650" y="2328496"/>
              <a:ext cx="760046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000" dirty="0"/>
                <a:t>Run de l'</a:t>
              </a:r>
              <a:r>
                <a:rPr lang="fr-FR" sz="1000" dirty="0" err="1"/>
                <a:t>xp</a:t>
              </a:r>
              <a:endParaRPr lang="fr-FR" sz="1000" dirty="0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F6A4A6C6-4CB9-4682-A8D6-FF5AFC5BDCC8}"/>
              </a:ext>
            </a:extLst>
          </p:cNvPr>
          <p:cNvGrpSpPr/>
          <p:nvPr/>
        </p:nvGrpSpPr>
        <p:grpSpPr>
          <a:xfrm>
            <a:off x="3938952" y="2717798"/>
            <a:ext cx="1260230" cy="2188306"/>
            <a:chOff x="900722" y="2522414"/>
            <a:chExt cx="1260230" cy="218830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AF4E90C-8F1A-40F3-BE6B-2A4FC2DE6495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21C7D7F-BD04-4B5C-84AD-900CEF98AC5F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92" name="Rectangle : avec coin rogné 91">
              <a:extLst>
                <a:ext uri="{FF2B5EF4-FFF2-40B4-BE49-F238E27FC236}">
                  <a16:creationId xmlns:a16="http://schemas.microsoft.com/office/drawing/2014/main" id="{99D4A396-A85D-4FC4-86DA-73AC0C0E9ED1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4F5F7EE-D990-4291-BCF0-BA79D278F73C}"/>
              </a:ext>
            </a:extLst>
          </p:cNvPr>
          <p:cNvGrpSpPr/>
          <p:nvPr/>
        </p:nvGrpSpPr>
        <p:grpSpPr>
          <a:xfrm>
            <a:off x="6527797" y="2668951"/>
            <a:ext cx="1260230" cy="2188306"/>
            <a:chOff x="832337" y="2434491"/>
            <a:chExt cx="1260230" cy="218830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800DE6E-49CA-42FE-9B33-0BF4850F4A00}"/>
                </a:ext>
              </a:extLst>
            </p:cNvPr>
            <p:cNvSpPr/>
            <p:nvPr/>
          </p:nvSpPr>
          <p:spPr>
            <a:xfrm>
              <a:off x="832337" y="2434491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0C3981E-043D-461E-AD2F-F9C75C4B9922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97" name="Rectangle : avec coin rogné 96">
              <a:extLst>
                <a:ext uri="{FF2B5EF4-FFF2-40B4-BE49-F238E27FC236}">
                  <a16:creationId xmlns:a16="http://schemas.microsoft.com/office/drawing/2014/main" id="{CD98DCAE-D240-4DCE-AC34-5E2F51056147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98" name="Rectangle : avec coin rogné 97">
              <a:extLst>
                <a:ext uri="{FF2B5EF4-FFF2-40B4-BE49-F238E27FC236}">
                  <a16:creationId xmlns:a16="http://schemas.microsoft.com/office/drawing/2014/main" id="{D1282B60-E1D6-4FE4-BD32-A04F3ECE4513}"/>
                </a:ext>
              </a:extLst>
            </p:cNvPr>
            <p:cNvSpPr/>
            <p:nvPr/>
          </p:nvSpPr>
          <p:spPr>
            <a:xfrm>
              <a:off x="1184359" y="3804170"/>
              <a:ext cx="577378" cy="638648"/>
            </a:xfrm>
            <a:prstGeom prst="snip1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4E90E9AF-B06B-4E16-8542-A4B4310AEA6E}"/>
              </a:ext>
            </a:extLst>
          </p:cNvPr>
          <p:cNvGrpSpPr/>
          <p:nvPr/>
        </p:nvGrpSpPr>
        <p:grpSpPr>
          <a:xfrm>
            <a:off x="9018951" y="2717797"/>
            <a:ext cx="1260230" cy="2188306"/>
            <a:chOff x="900722" y="2522414"/>
            <a:chExt cx="1260230" cy="218830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91B0882-87F3-48EB-A781-C1AD75EE3F0D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62889A0A-96AD-4DC5-837B-5116E499ACB1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102" name="Rectangle : avec coin rogné 101">
              <a:extLst>
                <a:ext uri="{FF2B5EF4-FFF2-40B4-BE49-F238E27FC236}">
                  <a16:creationId xmlns:a16="http://schemas.microsoft.com/office/drawing/2014/main" id="{4FCC37F8-0C3E-458E-8AA5-773B526CAD49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103" name="Rectangle : avec coin rogné 102">
              <a:extLst>
                <a:ext uri="{FF2B5EF4-FFF2-40B4-BE49-F238E27FC236}">
                  <a16:creationId xmlns:a16="http://schemas.microsoft.com/office/drawing/2014/main" id="{A07E08DD-96A2-40A3-9458-C32C91AFA9FF}"/>
                </a:ext>
              </a:extLst>
            </p:cNvPr>
            <p:cNvSpPr/>
            <p:nvPr/>
          </p:nvSpPr>
          <p:spPr>
            <a:xfrm>
              <a:off x="1184359" y="3804170"/>
              <a:ext cx="577378" cy="638648"/>
            </a:xfrm>
            <a:prstGeom prst="snip1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sp>
        <p:nvSpPr>
          <p:cNvPr id="104" name="ZoneTexte 103">
            <a:extLst>
              <a:ext uri="{FF2B5EF4-FFF2-40B4-BE49-F238E27FC236}">
                <a16:creationId xmlns:a16="http://schemas.microsoft.com/office/drawing/2014/main" id="{1FF588FA-60D4-45AD-BEAE-40BD5F468375}"/>
              </a:ext>
            </a:extLst>
          </p:cNvPr>
          <p:cNvSpPr txBox="1"/>
          <p:nvPr/>
        </p:nvSpPr>
        <p:spPr>
          <a:xfrm>
            <a:off x="1763713" y="4176713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9D7D9DB-D085-4BF1-9209-70332CADF746}"/>
              </a:ext>
            </a:extLst>
          </p:cNvPr>
          <p:cNvSpPr txBox="1"/>
          <p:nvPr/>
        </p:nvSpPr>
        <p:spPr>
          <a:xfrm>
            <a:off x="1731962" y="3359150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v0</a:t>
            </a:r>
            <a:endParaRPr lang="fr-FR" dirty="0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240313FA-6C38-4C81-BF99-81557E161FC0}"/>
              </a:ext>
            </a:extLst>
          </p:cNvPr>
          <p:cNvSpPr txBox="1"/>
          <p:nvPr/>
        </p:nvSpPr>
        <p:spPr>
          <a:xfrm>
            <a:off x="4787900" y="3359150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..</a:t>
            </a:r>
            <a:endParaRPr lang="fr-FR" dirty="0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60714D8A-D9D4-43E5-B978-9109FFF4DC33}"/>
              </a:ext>
            </a:extLst>
          </p:cNvPr>
          <p:cNvSpPr txBox="1"/>
          <p:nvPr/>
        </p:nvSpPr>
        <p:spPr>
          <a:xfrm>
            <a:off x="4827587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968E4306-8875-4ADB-BDD0-A5910F91FE4F}"/>
              </a:ext>
            </a:extLst>
          </p:cNvPr>
          <p:cNvSpPr txBox="1"/>
          <p:nvPr/>
        </p:nvSpPr>
        <p:spPr>
          <a:xfrm>
            <a:off x="7423150" y="3311525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v1</a:t>
            </a:r>
            <a:endParaRPr lang="fr-FR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7D0C2321-A409-4E30-98E1-5E4F3FEC473D}"/>
              </a:ext>
            </a:extLst>
          </p:cNvPr>
          <p:cNvSpPr txBox="1"/>
          <p:nvPr/>
        </p:nvSpPr>
        <p:spPr>
          <a:xfrm>
            <a:off x="7423150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v1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6CE10E0A-27E1-479B-BB98-7962EDC5FC87}"/>
              </a:ext>
            </a:extLst>
          </p:cNvPr>
          <p:cNvSpPr txBox="1"/>
          <p:nvPr/>
        </p:nvSpPr>
        <p:spPr>
          <a:xfrm>
            <a:off x="9867900" y="3311525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vn</a:t>
            </a:r>
            <a:endParaRPr lang="fr-FR" dirty="0"/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8AA91AE-550F-4CF2-B77D-E0AD10023DE5}"/>
              </a:ext>
            </a:extLst>
          </p:cNvPr>
          <p:cNvSpPr txBox="1"/>
          <p:nvPr/>
        </p:nvSpPr>
        <p:spPr>
          <a:xfrm>
            <a:off x="9867900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v1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3F52C2A-2811-4BE6-A8A0-41C961E4996E}"/>
              </a:ext>
            </a:extLst>
          </p:cNvPr>
          <p:cNvSpPr txBox="1"/>
          <p:nvPr/>
        </p:nvSpPr>
        <p:spPr>
          <a:xfrm>
            <a:off x="8296275" y="3652838"/>
            <a:ext cx="4730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3205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/>
              <a:t>EN PRATIQUE</a:t>
            </a:r>
            <a:endParaRPr lang="fr-FR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68" name="Espace réservé du contenu 67">
            <a:extLst>
              <a:ext uri="{FF2B5EF4-FFF2-40B4-BE49-F238E27FC236}">
                <a16:creationId xmlns:a16="http://schemas.microsoft.com/office/drawing/2014/main" id="{ECCE7149-A78A-4675-B3E7-A5C5D7D4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Git-checkpoint :</a:t>
            </a:r>
          </a:p>
          <a:p>
            <a:pPr lvl="1"/>
            <a:r>
              <a:rPr lang="fr-FR" dirty="0"/>
              <a:t>Ne touche pas au </a:t>
            </a:r>
            <a:r>
              <a:rPr lang="fr-FR" dirty="0" err="1"/>
              <a:t>working-tree</a:t>
            </a:r>
          </a:p>
          <a:p>
            <a:pPr lvl="1"/>
            <a:r>
              <a:rPr lang="fr-FR" dirty="0"/>
              <a:t>Ne touche pas à l'index</a:t>
            </a:r>
          </a:p>
          <a:p>
            <a:pPr lvl="1"/>
            <a:r>
              <a:rPr lang="fr-FR"/>
              <a:t>Sauvegarde l'état du projet et le mets à la tête d'une branche (stash par défaut)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Script d'exemple : </a:t>
            </a:r>
            <a:r>
              <a:rPr lang="fr-FR" dirty="0">
                <a:ea typeface="+mn-lt"/>
                <a:cs typeface="+mn-lt"/>
              </a:rPr>
              <a:t>https://gist.github.com/mackyle/83b1ba13e263356bdab0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31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/>
              <a:t>EN PRATIQUE</a:t>
            </a:r>
            <a:endParaRPr lang="fr-FR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59CFD13-05DB-4C71-A87E-18CAC036ECA6}"/>
              </a:ext>
            </a:extLst>
          </p:cNvPr>
          <p:cNvSpPr txBox="1"/>
          <p:nvPr/>
        </p:nvSpPr>
        <p:spPr>
          <a:xfrm>
            <a:off x="1857214" y="1908874"/>
            <a:ext cx="920082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-  Versioning callback avec Pytorch lightning : </a:t>
            </a:r>
            <a:r>
              <a:rPr lang="fr-FR">
                <a:ea typeface="+mn-lt"/>
                <a:cs typeface="+mn-lt"/>
              </a:rPr>
              <a:t>https://github.com/CIA-Oceanix/research-quentin/blob/main/src/run/versioning_callback.py#L50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 - A chaque appel de trainer.fit() :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    - au début checkpoint source code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    - à la fin commit data et checkpoint fichiers dvc</a:t>
            </a:r>
          </a:p>
          <a:p>
            <a:r>
              <a:rPr lang="fr-FR">
                <a:ea typeface="+mn-lt"/>
                <a:cs typeface="+mn-lt"/>
              </a:rPr>
              <a:t>    - sync git et dvc avec cloud </a:t>
            </a:r>
            <a:endParaRPr lang="fr-FR" dirty="0">
              <a:ea typeface="+mn-lt"/>
              <a:cs typeface="+mn-lt"/>
            </a:endParaRPr>
          </a:p>
          <a:p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Logging : 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- training metrics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- hyperparams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- test diagnostics (rmse score, spatial resolution..)</a:t>
            </a:r>
            <a:endParaRPr lang="fr-FR" dirty="0">
              <a:ea typeface="+mn-lt"/>
              <a:cs typeface="+mn-lt"/>
            </a:endParaRPr>
          </a:p>
          <a:p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Dossier de log :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- run_logs/{date}/{xp_name}/version_{vnum}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Branche de checkpoint : </a:t>
            </a:r>
            <a:endParaRPr lang="fr-FR" dirty="0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- run_logs_{date}_{serveur_name}</a:t>
            </a:r>
          </a:p>
        </p:txBody>
      </p:sp>
    </p:spTree>
    <p:extLst>
      <p:ext uri="{BB962C8B-B14F-4D97-AF65-F5344CB8AC3E}">
        <p14:creationId xmlns:p14="http://schemas.microsoft.com/office/powerpoint/2010/main" val="31511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26FF333-2FCF-4782-9677-2CD7B2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Petite APPLICATION PRATIQUE</a:t>
            </a:r>
            <a:endParaRPr lang="fr-F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3" name="Image 3">
            <a:extLst>
              <a:ext uri="{FF2B5EF4-FFF2-40B4-BE49-F238E27FC236}">
                <a16:creationId xmlns:a16="http://schemas.microsoft.com/office/drawing/2014/main" id="{E0FFE119-3B77-4D8A-A29F-FB0EF411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88" y="2058366"/>
            <a:ext cx="6375554" cy="39735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F9F536-93AA-40DE-BC08-9B064CC1B232}"/>
              </a:ext>
            </a:extLst>
          </p:cNvPr>
          <p:cNvSpPr txBox="1"/>
          <p:nvPr/>
        </p:nvSpPr>
        <p:spPr>
          <a:xfrm>
            <a:off x="7139554" y="1921789"/>
            <a:ext cx="464173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Trouver la paramétrisation (a, b, c) telle que a * x² + b * x + c (courbe bleue soit le plus proche de la courbe rouge) :</a:t>
            </a:r>
          </a:p>
          <a:p>
            <a:endParaRPr lang="fr-FR" dirty="0"/>
          </a:p>
          <a:p>
            <a:r>
              <a:rPr lang="fr-FR" dirty="0"/>
              <a:t>1 ) Envoyer moi votre </a:t>
            </a:r>
            <a:r>
              <a:rPr lang="fr-FR"/>
              <a:t>handle </a:t>
            </a:r>
            <a:r>
              <a:rPr lang="fr-FR" err="1"/>
              <a:t>github</a:t>
            </a:r>
            <a:endParaRPr lang="fr-FR"/>
          </a:p>
          <a:p>
            <a:r>
              <a:rPr lang="fr-FR" dirty="0"/>
              <a:t>2 ) Suivre les instructions ici :</a:t>
            </a:r>
          </a:p>
          <a:p>
            <a:r>
              <a:rPr lang="fr-FR" dirty="0">
                <a:ea typeface="+mn-lt"/>
                <a:cs typeface="+mn-lt"/>
              </a:rPr>
              <a:t>https://github.com/quentinf00/toy-xp-versioning</a:t>
            </a:r>
          </a:p>
        </p:txBody>
      </p:sp>
    </p:spTree>
    <p:extLst>
      <p:ext uri="{BB962C8B-B14F-4D97-AF65-F5344CB8AC3E}">
        <p14:creationId xmlns:p14="http://schemas.microsoft.com/office/powerpoint/2010/main" val="349583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PROBLÉMATIQUE simplifiée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430260-DF3A-435A-854E-5FB5B0C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endParaRPr lang="fr-FR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60EAAF2-8B36-49B0-AFC2-1719AA0600E1}"/>
              </a:ext>
            </a:extLst>
          </p:cNvPr>
          <p:cNvGrpSpPr/>
          <p:nvPr/>
        </p:nvGrpSpPr>
        <p:grpSpPr>
          <a:xfrm>
            <a:off x="2014415" y="2776415"/>
            <a:ext cx="3262922" cy="2276229"/>
            <a:chOff x="2014415" y="2776415"/>
            <a:chExt cx="3262922" cy="22762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1358F2-7B46-4AD7-AD2D-70D0740F61BA}"/>
                </a:ext>
              </a:extLst>
            </p:cNvPr>
            <p:cNvSpPr/>
            <p:nvPr/>
          </p:nvSpPr>
          <p:spPr>
            <a:xfrm>
              <a:off x="2014415" y="2776415"/>
              <a:ext cx="3262922" cy="2276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B051E86-41C6-4E0D-8D54-6CCE3EE7F391}"/>
                </a:ext>
              </a:extLst>
            </p:cNvPr>
            <p:cNvSpPr txBox="1"/>
            <p:nvPr/>
          </p:nvSpPr>
          <p:spPr>
            <a:xfrm>
              <a:off x="2122121" y="2845044"/>
              <a:ext cx="201050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7" name="Rectangle : avec coin rogné 6">
              <a:extLst>
                <a:ext uri="{FF2B5EF4-FFF2-40B4-BE49-F238E27FC236}">
                  <a16:creationId xmlns:a16="http://schemas.microsoft.com/office/drawing/2014/main" id="{C0CC6B68-7638-4C1B-911F-E9D2B3A6CF06}"/>
                </a:ext>
              </a:extLst>
            </p:cNvPr>
            <p:cNvSpPr/>
            <p:nvPr/>
          </p:nvSpPr>
          <p:spPr>
            <a:xfrm>
              <a:off x="2296501" y="3253885"/>
              <a:ext cx="586153" cy="664308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791408A-2328-4118-8BFB-8CC2AE73C743}"/>
                </a:ext>
              </a:extLst>
            </p:cNvPr>
            <p:cNvSpPr txBox="1"/>
            <p:nvPr/>
          </p:nvSpPr>
          <p:spPr>
            <a:xfrm>
              <a:off x="3195516" y="3351822"/>
              <a:ext cx="191281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/>
                <a:t>Script d'expérience modifié</a:t>
              </a:r>
            </a:p>
          </p:txBody>
        </p:sp>
      </p:grp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7DD5740D-F1FF-4741-AF83-DDCFF6FAA891}"/>
              </a:ext>
            </a:extLst>
          </p:cNvPr>
          <p:cNvSpPr/>
          <p:nvPr/>
        </p:nvSpPr>
        <p:spPr>
          <a:xfrm>
            <a:off x="5205837" y="2478308"/>
            <a:ext cx="2110153" cy="508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4EE82E8-9FD0-4254-8B09-DE78E1E84F26}"/>
              </a:ext>
            </a:extLst>
          </p:cNvPr>
          <p:cNvSpPr txBox="1"/>
          <p:nvPr/>
        </p:nvSpPr>
        <p:spPr>
          <a:xfrm>
            <a:off x="5347189" y="2777881"/>
            <a:ext cx="1834661" cy="317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/>
              <a:t>Exécution (run) de l'</a:t>
            </a:r>
            <a:r>
              <a:rPr lang="fr-FR" sz="1400" err="1"/>
              <a:t>xp</a:t>
            </a:r>
            <a:endParaRPr lang="fr-FR" sz="1400"/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219B994-4064-4AA5-B5DA-F143C1CCFCC8}"/>
              </a:ext>
            </a:extLst>
          </p:cNvPr>
          <p:cNvGrpSpPr/>
          <p:nvPr/>
        </p:nvGrpSpPr>
        <p:grpSpPr>
          <a:xfrm>
            <a:off x="7338645" y="2844799"/>
            <a:ext cx="3262922" cy="2276229"/>
            <a:chOff x="7338645" y="2844799"/>
            <a:chExt cx="3262922" cy="2276229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59D296DA-73FA-4E21-A4E8-253D79607D95}"/>
                </a:ext>
              </a:extLst>
            </p:cNvPr>
            <p:cNvGrpSpPr/>
            <p:nvPr/>
          </p:nvGrpSpPr>
          <p:grpSpPr>
            <a:xfrm>
              <a:off x="7338645" y="2844799"/>
              <a:ext cx="3262922" cy="2276229"/>
              <a:chOff x="2014415" y="2776415"/>
              <a:chExt cx="3262922" cy="227622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4C27D4-BAAC-4FB9-964B-FA1BC0F23F39}"/>
                  </a:ext>
                </a:extLst>
              </p:cNvPr>
              <p:cNvSpPr/>
              <p:nvPr/>
            </p:nvSpPr>
            <p:spPr>
              <a:xfrm>
                <a:off x="2014415" y="2776415"/>
                <a:ext cx="3262922" cy="22762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277E84E9-DE42-4611-8BBB-D9172ACD015D}"/>
                  </a:ext>
                </a:extLst>
              </p:cNvPr>
              <p:cNvSpPr txBox="1"/>
              <p:nvPr/>
            </p:nvSpPr>
            <p:spPr>
              <a:xfrm>
                <a:off x="2122121" y="2845044"/>
                <a:ext cx="2010507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dirty="0"/>
                  <a:t>Serveur</a:t>
                </a:r>
              </a:p>
            </p:txBody>
          </p:sp>
          <p:sp>
            <p:nvSpPr>
              <p:cNvPr id="56" name="Rectangle : avec coin rogné 55">
                <a:extLst>
                  <a:ext uri="{FF2B5EF4-FFF2-40B4-BE49-F238E27FC236}">
                    <a16:creationId xmlns:a16="http://schemas.microsoft.com/office/drawing/2014/main" id="{7737F2E1-5B19-489E-BB77-3AC31BC3E402}"/>
                  </a:ext>
                </a:extLst>
              </p:cNvPr>
              <p:cNvSpPr/>
              <p:nvPr/>
            </p:nvSpPr>
            <p:spPr>
              <a:xfrm>
                <a:off x="2296501" y="3253885"/>
                <a:ext cx="586153" cy="664308"/>
              </a:xfrm>
              <a:prstGeom prst="snip1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/>
                  <a:t>xp.py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1350D5D5-D462-4586-A551-7A33974D4618}"/>
                  </a:ext>
                </a:extLst>
              </p:cNvPr>
              <p:cNvSpPr txBox="1"/>
              <p:nvPr/>
            </p:nvSpPr>
            <p:spPr>
              <a:xfrm>
                <a:off x="3195516" y="3351822"/>
                <a:ext cx="1912815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/>
                  <a:t>Script d'expérience modifié</a:t>
                </a:r>
              </a:p>
            </p:txBody>
          </p:sp>
        </p:grpSp>
        <p:sp>
          <p:nvSpPr>
            <p:cNvPr id="59" name="Rectangle : avec coin rogné 58">
              <a:extLst>
                <a:ext uri="{FF2B5EF4-FFF2-40B4-BE49-F238E27FC236}">
                  <a16:creationId xmlns:a16="http://schemas.microsoft.com/office/drawing/2014/main" id="{255AF3B4-F056-43C2-B782-AABC50DA62BB}"/>
                </a:ext>
              </a:extLst>
            </p:cNvPr>
            <p:cNvSpPr/>
            <p:nvPr/>
          </p:nvSpPr>
          <p:spPr>
            <a:xfrm>
              <a:off x="7626593" y="4178054"/>
              <a:ext cx="586153" cy="664308"/>
            </a:xfrm>
            <a:prstGeom prst="snip1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0557739B-D074-4F0B-AFF2-E1101661FDA9}"/>
              </a:ext>
            </a:extLst>
          </p:cNvPr>
          <p:cNvSpPr txBox="1"/>
          <p:nvPr/>
        </p:nvSpPr>
        <p:spPr>
          <a:xfrm>
            <a:off x="8535377" y="4373683"/>
            <a:ext cx="1912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/>
              <a:t>Artefact générés (métriques, modèles)</a:t>
            </a:r>
          </a:p>
        </p:txBody>
      </p:sp>
    </p:spTree>
    <p:extLst>
      <p:ext uri="{BB962C8B-B14F-4D97-AF65-F5344CB8AC3E}">
        <p14:creationId xmlns:p14="http://schemas.microsoft.com/office/powerpoint/2010/main" val="33417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PROBLÉMATIQUE simplifiée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C03EABC5-8810-4412-BAE8-53FA314CC20A}"/>
              </a:ext>
            </a:extLst>
          </p:cNvPr>
          <p:cNvGrpSpPr/>
          <p:nvPr/>
        </p:nvGrpSpPr>
        <p:grpSpPr>
          <a:xfrm>
            <a:off x="2226222" y="2116846"/>
            <a:ext cx="1904999" cy="508000"/>
            <a:chOff x="2226222" y="2116846"/>
            <a:chExt cx="1904999" cy="508000"/>
          </a:xfrm>
        </p:grpSpPr>
        <p:sp>
          <p:nvSpPr>
            <p:cNvPr id="11" name="Flèche : courbe vers le bas 10">
              <a:extLst>
                <a:ext uri="{FF2B5EF4-FFF2-40B4-BE49-F238E27FC236}">
                  <a16:creationId xmlns:a16="http://schemas.microsoft.com/office/drawing/2014/main" id="{7DD5740D-F1FF-4741-AF83-DDCFF6FAA891}"/>
                </a:ext>
              </a:extLst>
            </p:cNvPr>
            <p:cNvSpPr/>
            <p:nvPr/>
          </p:nvSpPr>
          <p:spPr>
            <a:xfrm>
              <a:off x="2226222" y="2116846"/>
              <a:ext cx="1904999" cy="508000"/>
            </a:xfrm>
            <a:prstGeom prst="curved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EE82E8-9FD0-4254-8B09-DE78E1E84F26}"/>
                </a:ext>
              </a:extLst>
            </p:cNvPr>
            <p:cNvSpPr txBox="1"/>
            <p:nvPr/>
          </p:nvSpPr>
          <p:spPr>
            <a:xfrm>
              <a:off x="2611804" y="2308958"/>
              <a:ext cx="1014046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000" dirty="0" err="1"/>
                <a:t>Modif</a:t>
              </a:r>
              <a:r>
                <a:rPr lang="fr-FR" sz="1000" dirty="0"/>
                <a:t> du script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C2739AC8-0D9A-4960-8DEB-4C5B591024FA}"/>
              </a:ext>
            </a:extLst>
          </p:cNvPr>
          <p:cNvGrpSpPr/>
          <p:nvPr/>
        </p:nvGrpSpPr>
        <p:grpSpPr>
          <a:xfrm>
            <a:off x="890953" y="2717799"/>
            <a:ext cx="1260230" cy="2188306"/>
            <a:chOff x="900722" y="2522414"/>
            <a:chExt cx="1260230" cy="218830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0169B08-4471-47FB-848D-9C424478DFF1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8FD736A5-380A-4894-9781-0092E138780A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74" name="Rectangle : avec coin rogné 73">
              <a:extLst>
                <a:ext uri="{FF2B5EF4-FFF2-40B4-BE49-F238E27FC236}">
                  <a16:creationId xmlns:a16="http://schemas.microsoft.com/office/drawing/2014/main" id="{ED498F5F-42EF-4AB4-A0D2-495978501102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9B00B91-2FBF-42C8-8934-AA1BA40260D2}"/>
              </a:ext>
            </a:extLst>
          </p:cNvPr>
          <p:cNvGrpSpPr/>
          <p:nvPr/>
        </p:nvGrpSpPr>
        <p:grpSpPr>
          <a:xfrm>
            <a:off x="4824837" y="2077769"/>
            <a:ext cx="1904999" cy="508000"/>
            <a:chOff x="2226222" y="2116846"/>
            <a:chExt cx="1904999" cy="508000"/>
          </a:xfrm>
        </p:grpSpPr>
        <p:sp>
          <p:nvSpPr>
            <p:cNvPr id="78" name="Flèche : courbe vers le bas 77">
              <a:extLst>
                <a:ext uri="{FF2B5EF4-FFF2-40B4-BE49-F238E27FC236}">
                  <a16:creationId xmlns:a16="http://schemas.microsoft.com/office/drawing/2014/main" id="{57611FC5-0594-401E-AFB9-A5BE21C88787}"/>
                </a:ext>
              </a:extLst>
            </p:cNvPr>
            <p:cNvSpPr/>
            <p:nvPr/>
          </p:nvSpPr>
          <p:spPr>
            <a:xfrm>
              <a:off x="2226222" y="2116846"/>
              <a:ext cx="1904999" cy="508000"/>
            </a:xfrm>
            <a:prstGeom prst="curved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68F3B46C-C4C2-4C52-AB57-B0DD80D69604}"/>
                </a:ext>
              </a:extLst>
            </p:cNvPr>
            <p:cNvSpPr txBox="1"/>
            <p:nvPr/>
          </p:nvSpPr>
          <p:spPr>
            <a:xfrm>
              <a:off x="2787650" y="2328496"/>
              <a:ext cx="760046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000" dirty="0"/>
                <a:t>Run de l'</a:t>
              </a:r>
              <a:r>
                <a:rPr lang="fr-FR" sz="1000" dirty="0" err="1"/>
                <a:t>xp</a:t>
              </a:r>
              <a:endParaRPr lang="fr-FR" sz="1000" dirty="0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F6A4A6C6-4CB9-4682-A8D6-FF5AFC5BDCC8}"/>
              </a:ext>
            </a:extLst>
          </p:cNvPr>
          <p:cNvGrpSpPr/>
          <p:nvPr/>
        </p:nvGrpSpPr>
        <p:grpSpPr>
          <a:xfrm>
            <a:off x="3938952" y="2717798"/>
            <a:ext cx="1260230" cy="2188306"/>
            <a:chOff x="900722" y="2522414"/>
            <a:chExt cx="1260230" cy="218830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AF4E90C-8F1A-40F3-BE6B-2A4FC2DE6495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21C7D7F-BD04-4B5C-84AD-900CEF98AC5F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92" name="Rectangle : avec coin rogné 91">
              <a:extLst>
                <a:ext uri="{FF2B5EF4-FFF2-40B4-BE49-F238E27FC236}">
                  <a16:creationId xmlns:a16="http://schemas.microsoft.com/office/drawing/2014/main" id="{99D4A396-A85D-4FC4-86DA-73AC0C0E9ED1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4F5F7EE-D990-4291-BCF0-BA79D278F73C}"/>
              </a:ext>
            </a:extLst>
          </p:cNvPr>
          <p:cNvGrpSpPr/>
          <p:nvPr/>
        </p:nvGrpSpPr>
        <p:grpSpPr>
          <a:xfrm>
            <a:off x="6527797" y="2668951"/>
            <a:ext cx="1260230" cy="2188306"/>
            <a:chOff x="832337" y="2434491"/>
            <a:chExt cx="1260230" cy="218830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800DE6E-49CA-42FE-9B33-0BF4850F4A00}"/>
                </a:ext>
              </a:extLst>
            </p:cNvPr>
            <p:cNvSpPr/>
            <p:nvPr/>
          </p:nvSpPr>
          <p:spPr>
            <a:xfrm>
              <a:off x="832337" y="2434491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0C3981E-043D-461E-AD2F-F9C75C4B9922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97" name="Rectangle : avec coin rogné 96">
              <a:extLst>
                <a:ext uri="{FF2B5EF4-FFF2-40B4-BE49-F238E27FC236}">
                  <a16:creationId xmlns:a16="http://schemas.microsoft.com/office/drawing/2014/main" id="{CD98DCAE-D240-4DCE-AC34-5E2F51056147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98" name="Rectangle : avec coin rogné 97">
              <a:extLst>
                <a:ext uri="{FF2B5EF4-FFF2-40B4-BE49-F238E27FC236}">
                  <a16:creationId xmlns:a16="http://schemas.microsoft.com/office/drawing/2014/main" id="{D1282B60-E1D6-4FE4-BD32-A04F3ECE4513}"/>
                </a:ext>
              </a:extLst>
            </p:cNvPr>
            <p:cNvSpPr/>
            <p:nvPr/>
          </p:nvSpPr>
          <p:spPr>
            <a:xfrm>
              <a:off x="1184359" y="3804170"/>
              <a:ext cx="577378" cy="638648"/>
            </a:xfrm>
            <a:prstGeom prst="snip1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4E90E9AF-B06B-4E16-8542-A4B4310AEA6E}"/>
              </a:ext>
            </a:extLst>
          </p:cNvPr>
          <p:cNvGrpSpPr/>
          <p:nvPr/>
        </p:nvGrpSpPr>
        <p:grpSpPr>
          <a:xfrm>
            <a:off x="9018951" y="2717797"/>
            <a:ext cx="1260230" cy="2188306"/>
            <a:chOff x="900722" y="2522414"/>
            <a:chExt cx="1260230" cy="218830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91B0882-87F3-48EB-A781-C1AD75EE3F0D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62889A0A-96AD-4DC5-837B-5116E499ACB1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102" name="Rectangle : avec coin rogné 101">
              <a:extLst>
                <a:ext uri="{FF2B5EF4-FFF2-40B4-BE49-F238E27FC236}">
                  <a16:creationId xmlns:a16="http://schemas.microsoft.com/office/drawing/2014/main" id="{4FCC37F8-0C3E-458E-8AA5-773B526CAD49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103" name="Rectangle : avec coin rogné 102">
              <a:extLst>
                <a:ext uri="{FF2B5EF4-FFF2-40B4-BE49-F238E27FC236}">
                  <a16:creationId xmlns:a16="http://schemas.microsoft.com/office/drawing/2014/main" id="{A07E08DD-96A2-40A3-9458-C32C91AFA9FF}"/>
                </a:ext>
              </a:extLst>
            </p:cNvPr>
            <p:cNvSpPr/>
            <p:nvPr/>
          </p:nvSpPr>
          <p:spPr>
            <a:xfrm>
              <a:off x="1184359" y="3804170"/>
              <a:ext cx="577378" cy="638648"/>
            </a:xfrm>
            <a:prstGeom prst="snip1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sp>
        <p:nvSpPr>
          <p:cNvPr id="104" name="ZoneTexte 103">
            <a:extLst>
              <a:ext uri="{FF2B5EF4-FFF2-40B4-BE49-F238E27FC236}">
                <a16:creationId xmlns:a16="http://schemas.microsoft.com/office/drawing/2014/main" id="{1FF588FA-60D4-45AD-BEAE-40BD5F468375}"/>
              </a:ext>
            </a:extLst>
          </p:cNvPr>
          <p:cNvSpPr txBox="1"/>
          <p:nvPr/>
        </p:nvSpPr>
        <p:spPr>
          <a:xfrm>
            <a:off x="1763713" y="4176713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9D7D9DB-D085-4BF1-9209-70332CADF746}"/>
              </a:ext>
            </a:extLst>
          </p:cNvPr>
          <p:cNvSpPr txBox="1"/>
          <p:nvPr/>
        </p:nvSpPr>
        <p:spPr>
          <a:xfrm>
            <a:off x="1731962" y="3359150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240313FA-6C38-4C81-BF99-81557E161FC0}"/>
              </a:ext>
            </a:extLst>
          </p:cNvPr>
          <p:cNvSpPr txBox="1"/>
          <p:nvPr/>
        </p:nvSpPr>
        <p:spPr>
          <a:xfrm>
            <a:off x="4787900" y="3359150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60714D8A-D9D4-43E5-B978-9109FFF4DC33}"/>
              </a:ext>
            </a:extLst>
          </p:cNvPr>
          <p:cNvSpPr txBox="1"/>
          <p:nvPr/>
        </p:nvSpPr>
        <p:spPr>
          <a:xfrm>
            <a:off x="4827587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968E4306-8875-4ADB-BDD0-A5910F91FE4F}"/>
              </a:ext>
            </a:extLst>
          </p:cNvPr>
          <p:cNvSpPr txBox="1"/>
          <p:nvPr/>
        </p:nvSpPr>
        <p:spPr>
          <a:xfrm>
            <a:off x="7423150" y="3311525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7D0C2321-A409-4E30-98E1-5E4F3FEC473D}"/>
              </a:ext>
            </a:extLst>
          </p:cNvPr>
          <p:cNvSpPr txBox="1"/>
          <p:nvPr/>
        </p:nvSpPr>
        <p:spPr>
          <a:xfrm>
            <a:off x="7423150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6CE10E0A-27E1-479B-BB98-7962EDC5FC87}"/>
              </a:ext>
            </a:extLst>
          </p:cNvPr>
          <p:cNvSpPr txBox="1"/>
          <p:nvPr/>
        </p:nvSpPr>
        <p:spPr>
          <a:xfrm>
            <a:off x="9867900" y="3311525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8AA91AE-550F-4CF2-B77D-E0AD10023DE5}"/>
              </a:ext>
            </a:extLst>
          </p:cNvPr>
          <p:cNvSpPr txBox="1"/>
          <p:nvPr/>
        </p:nvSpPr>
        <p:spPr>
          <a:xfrm>
            <a:off x="9867900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3F52C2A-2811-4BE6-A8A0-41C961E4996E}"/>
              </a:ext>
            </a:extLst>
          </p:cNvPr>
          <p:cNvSpPr txBox="1"/>
          <p:nvPr/>
        </p:nvSpPr>
        <p:spPr>
          <a:xfrm>
            <a:off x="8296275" y="3652838"/>
            <a:ext cx="4730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9786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PROBLÉMATIQUE simplifiée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1FD89DE-A3CC-409E-A93D-41EB456B7859}"/>
              </a:ext>
            </a:extLst>
          </p:cNvPr>
          <p:cNvSpPr txBox="1"/>
          <p:nvPr/>
        </p:nvSpPr>
        <p:spPr>
          <a:xfrm>
            <a:off x="1334278" y="1824135"/>
            <a:ext cx="953121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Problèmes que l'on peut rencontrer :</a:t>
            </a:r>
          </a:p>
          <a:p>
            <a:endParaRPr lang="fr-FR" dirty="0"/>
          </a:p>
          <a:p>
            <a:r>
              <a:rPr lang="fr-FR" dirty="0"/>
              <a:t>- On exporte un résultat pour le présenter, on fait d'autres expériences en parallèle, et on ne sait plus quelle configuration/code a généré le résultat</a:t>
            </a:r>
          </a:p>
          <a:p>
            <a:endParaRPr lang="fr-FR" dirty="0"/>
          </a:p>
          <a:p>
            <a:r>
              <a:rPr lang="fr-FR" dirty="0"/>
              <a:t>- On arrive plus à charger les poids entraîné d'un modèle car on en a changé l'architecture depuis la sauvegarde (la classe </a:t>
            </a:r>
            <a:r>
              <a:rPr lang="fr-FR" dirty="0" err="1"/>
              <a:t>nn.Module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- On veut refaire un entraînement passé sur un nouveau split train/</a:t>
            </a:r>
            <a:r>
              <a:rPr lang="fr-FR" dirty="0" err="1"/>
              <a:t>eval</a:t>
            </a:r>
            <a:r>
              <a:rPr lang="fr-FR" dirty="0"/>
              <a:t> mais on ne sait plus quelle config a été utilisée</a:t>
            </a:r>
          </a:p>
          <a:p>
            <a:endParaRPr lang="fr-FR" dirty="0"/>
          </a:p>
          <a:p>
            <a:r>
              <a:rPr lang="fr-FR" dirty="0"/>
              <a:t>- On passe une après-midi à faire plein d'itérations et à stocker les différentes métriques, mais au moment de comparer les résultats on ne sait plus ce qu'on a changé entre telle ou telle métrique</a:t>
            </a:r>
          </a:p>
        </p:txBody>
      </p:sp>
    </p:spTree>
    <p:extLst>
      <p:ext uri="{BB962C8B-B14F-4D97-AF65-F5344CB8AC3E}">
        <p14:creationId xmlns:p14="http://schemas.microsoft.com/office/powerpoint/2010/main" val="12075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Solution proposée : </a:t>
            </a:r>
            <a:r>
              <a:rPr lang="fr-FR" sz="4000" dirty="0" err="1"/>
              <a:t>COntrôle</a:t>
            </a:r>
            <a:r>
              <a:rPr lang="fr-FR" sz="4000" dirty="0"/>
              <a:t> DE </a:t>
            </a:r>
            <a:r>
              <a:rPr lang="fr-FR" sz="4000" dirty="0" err="1"/>
              <a:t>VErsion</a:t>
            </a:r>
            <a:endParaRPr lang="fr-FR" dirty="0" err="1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1FD89DE-A3CC-409E-A93D-41EB456B7859}"/>
              </a:ext>
            </a:extLst>
          </p:cNvPr>
          <p:cNvSpPr txBox="1"/>
          <p:nvPr/>
        </p:nvSpPr>
        <p:spPr>
          <a:xfrm>
            <a:off x="1334278" y="1824135"/>
            <a:ext cx="9531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0" name="Image 51">
            <a:extLst>
              <a:ext uri="{FF2B5EF4-FFF2-40B4-BE49-F238E27FC236}">
                <a16:creationId xmlns:a16="http://schemas.microsoft.com/office/drawing/2014/main" id="{89641A8C-AAA7-413A-B1A6-D5798B31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40" y="1707106"/>
            <a:ext cx="417576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>
                <a:ea typeface="+mj-lt"/>
                <a:cs typeface="+mj-lt"/>
              </a:rPr>
              <a:t>Contrôle de Version du COde Source: GIT</a:t>
            </a:r>
            <a:endParaRPr lang="fr-FR"/>
          </a:p>
        </p:txBody>
      </p:sp>
      <p:pic>
        <p:nvPicPr>
          <p:cNvPr id="6" name="Image 5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A1CF9F-47A0-4DDE-B8B0-AAD46BD0D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29895" y="5588794"/>
            <a:ext cx="1569720" cy="612140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81358F2-7B46-4AD7-AD2D-70D0740F61BA}"/>
              </a:ext>
            </a:extLst>
          </p:cNvPr>
          <p:cNvSpPr/>
          <p:nvPr/>
        </p:nvSpPr>
        <p:spPr>
          <a:xfrm>
            <a:off x="1008184" y="2385646"/>
            <a:ext cx="2129692" cy="227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051E86-41C6-4E0D-8D54-6CCE3EE7F391}"/>
              </a:ext>
            </a:extLst>
          </p:cNvPr>
          <p:cNvSpPr txBox="1"/>
          <p:nvPr/>
        </p:nvSpPr>
        <p:spPr>
          <a:xfrm>
            <a:off x="1115890" y="2454275"/>
            <a:ext cx="2010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Serveur</a:t>
            </a:r>
          </a:p>
        </p:txBody>
      </p:sp>
      <p:sp>
        <p:nvSpPr>
          <p:cNvPr id="7" name="Rectangle : avec coin rogné 6">
            <a:extLst>
              <a:ext uri="{FF2B5EF4-FFF2-40B4-BE49-F238E27FC236}">
                <a16:creationId xmlns:a16="http://schemas.microsoft.com/office/drawing/2014/main" id="{C0CC6B68-7638-4C1B-911F-E9D2B3A6CF06}"/>
              </a:ext>
            </a:extLst>
          </p:cNvPr>
          <p:cNvSpPr/>
          <p:nvPr/>
        </p:nvSpPr>
        <p:spPr>
          <a:xfrm>
            <a:off x="1290270" y="2863116"/>
            <a:ext cx="586153" cy="664308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xp.py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91408A-2328-4118-8BFB-8CC2AE73C743}"/>
              </a:ext>
            </a:extLst>
          </p:cNvPr>
          <p:cNvSpPr txBox="1"/>
          <p:nvPr/>
        </p:nvSpPr>
        <p:spPr>
          <a:xfrm>
            <a:off x="2189285" y="2941515"/>
            <a:ext cx="1043354" cy="667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/>
              <a:t>Script d'expérience modifié</a:t>
            </a:r>
          </a:p>
        </p:txBody>
      </p: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7DD5740D-F1FF-4741-AF83-DDCFF6FAA891}"/>
              </a:ext>
            </a:extLst>
          </p:cNvPr>
          <p:cNvSpPr/>
          <p:nvPr/>
        </p:nvSpPr>
        <p:spPr>
          <a:xfrm>
            <a:off x="2792837" y="1862847"/>
            <a:ext cx="1670538" cy="5275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4EE82E8-9FD0-4254-8B09-DE78E1E84F26}"/>
              </a:ext>
            </a:extLst>
          </p:cNvPr>
          <p:cNvSpPr txBox="1"/>
          <p:nvPr/>
        </p:nvSpPr>
        <p:spPr>
          <a:xfrm>
            <a:off x="6324112" y="1927958"/>
            <a:ext cx="13168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Run  de </a:t>
            </a:r>
            <a:r>
              <a:rPr lang="fr-FR" sz="1200" dirty="0"/>
              <a:t>l'</a:t>
            </a:r>
            <a:r>
              <a:rPr lang="fr-FR" sz="1200" err="1"/>
              <a:t>xp</a:t>
            </a:r>
            <a:endParaRPr lang="fr-FR" sz="12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B4C27D4-BAAC-4FB9-964B-FA1BC0F23F39}"/>
              </a:ext>
            </a:extLst>
          </p:cNvPr>
          <p:cNvSpPr/>
          <p:nvPr/>
        </p:nvSpPr>
        <p:spPr>
          <a:xfrm>
            <a:off x="4065953" y="2454030"/>
            <a:ext cx="2227383" cy="2285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77E84E9-DE42-4611-8BBB-D9172ACD015D}"/>
              </a:ext>
            </a:extLst>
          </p:cNvPr>
          <p:cNvSpPr txBox="1"/>
          <p:nvPr/>
        </p:nvSpPr>
        <p:spPr>
          <a:xfrm>
            <a:off x="4173659" y="2532428"/>
            <a:ext cx="2010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Serveur</a:t>
            </a:r>
          </a:p>
        </p:txBody>
      </p:sp>
      <p:sp>
        <p:nvSpPr>
          <p:cNvPr id="56" name="Rectangle : avec coin rogné 55">
            <a:extLst>
              <a:ext uri="{FF2B5EF4-FFF2-40B4-BE49-F238E27FC236}">
                <a16:creationId xmlns:a16="http://schemas.microsoft.com/office/drawing/2014/main" id="{7737F2E1-5B19-489E-BB77-3AC31BC3E402}"/>
              </a:ext>
            </a:extLst>
          </p:cNvPr>
          <p:cNvSpPr/>
          <p:nvPr/>
        </p:nvSpPr>
        <p:spPr>
          <a:xfrm>
            <a:off x="4348039" y="2941269"/>
            <a:ext cx="586153" cy="66430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xp.py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350D5D5-D462-4586-A551-7A33974D4618}"/>
              </a:ext>
            </a:extLst>
          </p:cNvPr>
          <p:cNvSpPr txBox="1"/>
          <p:nvPr/>
        </p:nvSpPr>
        <p:spPr>
          <a:xfrm>
            <a:off x="5129823" y="2941514"/>
            <a:ext cx="1092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Script d'expérience versioné </a:t>
            </a:r>
            <a:r>
              <a:rPr lang="fr-FR" sz="1200" b="1"/>
              <a:t>xp (k)</a:t>
            </a:r>
            <a:endParaRPr lang="fr-FR" sz="1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2ACC3083-42F5-4DE1-B471-97A27CF41D02}"/>
                  </a:ext>
                </a:extLst>
              </p14:cNvPr>
              <p14:cNvContentPartPr/>
              <p14:nvPr/>
            </p14:nvContentPartPr>
            <p14:xfrm>
              <a:off x="1564640" y="5959895"/>
              <a:ext cx="6810374" cy="85725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2ACC3083-42F5-4DE1-B471-97A27CF41D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6647" y="5941733"/>
                <a:ext cx="6846000" cy="121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D4BB03A3-0FF7-49FE-A8B2-09F8700CA52C}"/>
                  </a:ext>
                </a:extLst>
              </p14:cNvPr>
              <p14:cNvContentPartPr/>
              <p14:nvPr/>
            </p14:nvContentPartPr>
            <p14:xfrm>
              <a:off x="2265888" y="5916642"/>
              <a:ext cx="276225" cy="200025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D4BB03A3-0FF7-49FE-A8B2-09F8700CA5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8067" y="5898325"/>
                <a:ext cx="311511" cy="2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BE924D1A-E4E5-4AF5-924E-DB1C6DC56808}"/>
                  </a:ext>
                </a:extLst>
              </p14:cNvPr>
              <p14:cNvContentPartPr/>
              <p14:nvPr/>
            </p14:nvContentPartPr>
            <p14:xfrm>
              <a:off x="1271315" y="6055359"/>
              <a:ext cx="47624" cy="9525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BE924D1A-E4E5-4AF5-924E-DB1C6DC568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4060" y="5579109"/>
                <a:ext cx="8178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853F69FF-8162-4A28-B9B7-63E8B5C0538D}"/>
                  </a:ext>
                </a:extLst>
              </p14:cNvPr>
              <p14:cNvContentPartPr/>
              <p14:nvPr/>
            </p14:nvContentPartPr>
            <p14:xfrm>
              <a:off x="1044632" y="6045199"/>
              <a:ext cx="9525" cy="9525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853F69FF-8162-4A28-B9B7-63E8B5C053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1025" y="6018741"/>
                <a:ext cx="36467" cy="6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14:cNvPr>
              <p14:cNvContentPartPr/>
              <p14:nvPr/>
            </p14:nvContentPartPr>
            <p14:xfrm>
              <a:off x="802639" y="6055359"/>
              <a:ext cx="9525" cy="9525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6389" y="557910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00CD2D03-03E4-4A31-AF34-CDF29F62B8DC}"/>
                  </a:ext>
                </a:extLst>
              </p14:cNvPr>
              <p14:cNvContentPartPr/>
              <p14:nvPr/>
            </p14:nvContentPartPr>
            <p14:xfrm>
              <a:off x="3499160" y="5922626"/>
              <a:ext cx="285750" cy="219074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00CD2D03-03E4-4A31-AF34-CDF29F62B8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1389" y="5904339"/>
                <a:ext cx="320936" cy="255282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ZoneTexte 70">
            <a:extLst>
              <a:ext uri="{FF2B5EF4-FFF2-40B4-BE49-F238E27FC236}">
                <a16:creationId xmlns:a16="http://schemas.microsoft.com/office/drawing/2014/main" id="{2660CE67-FB49-4579-8BB4-91F994BB52F6}"/>
              </a:ext>
            </a:extLst>
          </p:cNvPr>
          <p:cNvSpPr txBox="1"/>
          <p:nvPr/>
        </p:nvSpPr>
        <p:spPr>
          <a:xfrm>
            <a:off x="2011680" y="5405120"/>
            <a:ext cx="101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7C71CA3-9059-4018-B641-F1D659962457}"/>
              </a:ext>
            </a:extLst>
          </p:cNvPr>
          <p:cNvSpPr txBox="1"/>
          <p:nvPr/>
        </p:nvSpPr>
        <p:spPr>
          <a:xfrm>
            <a:off x="3139440" y="5405119"/>
            <a:ext cx="101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Xp (k)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784274B4-7B48-4DA7-A7BA-4AB3C4FAFD61}"/>
              </a:ext>
            </a:extLst>
          </p:cNvPr>
          <p:cNvCxnSpPr/>
          <p:nvPr/>
        </p:nvCxnSpPr>
        <p:spPr>
          <a:xfrm>
            <a:off x="3570312" y="2991583"/>
            <a:ext cx="10160" cy="218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D861C9A7-A491-4011-8282-0EC0FE9A5EBF}"/>
              </a:ext>
            </a:extLst>
          </p:cNvPr>
          <p:cNvSpPr txBox="1"/>
          <p:nvPr/>
        </p:nvSpPr>
        <p:spPr>
          <a:xfrm>
            <a:off x="2978540" y="2123929"/>
            <a:ext cx="10855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git-checkpoint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0726659-330E-4BB3-8CB9-E985257124EE}"/>
              </a:ext>
            </a:extLst>
          </p:cNvPr>
          <p:cNvSpPr txBox="1"/>
          <p:nvPr/>
        </p:nvSpPr>
        <p:spPr>
          <a:xfrm>
            <a:off x="1337554" y="64241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Branche git</a:t>
            </a:r>
            <a:endParaRPr lang="fr-FR" dirty="0"/>
          </a:p>
        </p:txBody>
      </p:sp>
      <p:sp>
        <p:nvSpPr>
          <p:cNvPr id="77" name="Flèche : courbe vers le bas 76">
            <a:extLst>
              <a:ext uri="{FF2B5EF4-FFF2-40B4-BE49-F238E27FC236}">
                <a16:creationId xmlns:a16="http://schemas.microsoft.com/office/drawing/2014/main" id="{D5AB2E61-A0BB-46E2-BC3C-47A507E41600}"/>
              </a:ext>
            </a:extLst>
          </p:cNvPr>
          <p:cNvSpPr/>
          <p:nvPr/>
        </p:nvSpPr>
        <p:spPr>
          <a:xfrm>
            <a:off x="6094837" y="1716308"/>
            <a:ext cx="1709614" cy="508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CD6A64-26DF-4A7C-877B-82F514E3CE0D}"/>
              </a:ext>
            </a:extLst>
          </p:cNvPr>
          <p:cNvSpPr/>
          <p:nvPr/>
        </p:nvSpPr>
        <p:spPr>
          <a:xfrm>
            <a:off x="7338645" y="2454029"/>
            <a:ext cx="2471613" cy="2285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atin typeface="Tw Cen MT"/>
              </a:rPr>
              <a:t>Artefact générés (métriques, modèles)</a:t>
            </a:r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8DCDB42-815A-4356-A415-A89DD1C80B17}"/>
              </a:ext>
            </a:extLst>
          </p:cNvPr>
          <p:cNvSpPr txBox="1"/>
          <p:nvPr/>
        </p:nvSpPr>
        <p:spPr>
          <a:xfrm>
            <a:off x="7446351" y="2522658"/>
            <a:ext cx="2010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Serveur</a:t>
            </a:r>
          </a:p>
        </p:txBody>
      </p:sp>
      <p:sp>
        <p:nvSpPr>
          <p:cNvPr id="80" name="Rectangle : avec coin rogné 79">
            <a:extLst>
              <a:ext uri="{FF2B5EF4-FFF2-40B4-BE49-F238E27FC236}">
                <a16:creationId xmlns:a16="http://schemas.microsoft.com/office/drawing/2014/main" id="{D8CE85BE-8D13-4659-B2D4-3C5F5FCA54F0}"/>
              </a:ext>
            </a:extLst>
          </p:cNvPr>
          <p:cNvSpPr/>
          <p:nvPr/>
        </p:nvSpPr>
        <p:spPr>
          <a:xfrm>
            <a:off x="7620731" y="2931499"/>
            <a:ext cx="586153" cy="66430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xp.py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4D5C3BF-FF4F-4B25-9EDF-E436C6951B8C}"/>
              </a:ext>
            </a:extLst>
          </p:cNvPr>
          <p:cNvSpPr txBox="1"/>
          <p:nvPr/>
        </p:nvSpPr>
        <p:spPr>
          <a:xfrm>
            <a:off x="8402515" y="2931744"/>
            <a:ext cx="1092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/>
              <a:t>Script d'expérience versioné </a:t>
            </a:r>
            <a:r>
              <a:rPr lang="fr-FR" sz="1200" b="1"/>
              <a:t>xp (k)</a:t>
            </a:r>
            <a:endParaRPr lang="fr-FR" sz="1200" b="1" dirty="0"/>
          </a:p>
        </p:txBody>
      </p:sp>
      <p:sp>
        <p:nvSpPr>
          <p:cNvPr id="3" name="Rectangle : avec coin rogné 2">
            <a:extLst>
              <a:ext uri="{FF2B5EF4-FFF2-40B4-BE49-F238E27FC236}">
                <a16:creationId xmlns:a16="http://schemas.microsoft.com/office/drawing/2014/main" id="{DB0FBA2D-0003-4D7C-8266-7D25BAABA86C}"/>
              </a:ext>
            </a:extLst>
          </p:cNvPr>
          <p:cNvSpPr/>
          <p:nvPr/>
        </p:nvSpPr>
        <p:spPr>
          <a:xfrm>
            <a:off x="7616824" y="3914285"/>
            <a:ext cx="586153" cy="664308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 dirty="0" err="1"/>
              <a:t>art.pkl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45373A9-19B0-442E-8089-2687ED533919}"/>
              </a:ext>
            </a:extLst>
          </p:cNvPr>
          <p:cNvSpPr txBox="1"/>
          <p:nvPr/>
        </p:nvSpPr>
        <p:spPr>
          <a:xfrm>
            <a:off x="8398608" y="3865683"/>
            <a:ext cx="117035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/>
              <a:t>Artefact générés (métriques, modèles)</a:t>
            </a:r>
          </a:p>
        </p:txBody>
      </p:sp>
    </p:spTree>
    <p:extLst>
      <p:ext uri="{BB962C8B-B14F-4D97-AF65-F5344CB8AC3E}">
        <p14:creationId xmlns:p14="http://schemas.microsoft.com/office/powerpoint/2010/main" val="1188228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/>
              <a:t>Contrôle de Version du COde Source: GIT</a:t>
            </a:r>
            <a:endParaRPr lang="fr-FR"/>
          </a:p>
        </p:txBody>
      </p:sp>
      <p:pic>
        <p:nvPicPr>
          <p:cNvPr id="6" name="Image 5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A1CF9F-47A0-4DDE-B8B0-AAD46BD0D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29895" y="5588794"/>
            <a:ext cx="1569720" cy="612140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60EAAF2-8B36-49B0-AFC2-1719AA0600E1}"/>
              </a:ext>
            </a:extLst>
          </p:cNvPr>
          <p:cNvGrpSpPr/>
          <p:nvPr/>
        </p:nvGrpSpPr>
        <p:grpSpPr>
          <a:xfrm>
            <a:off x="2014415" y="2776415"/>
            <a:ext cx="3262922" cy="2276229"/>
            <a:chOff x="2014415" y="2776415"/>
            <a:chExt cx="3262922" cy="22762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1358F2-7B46-4AD7-AD2D-70D0740F61BA}"/>
                </a:ext>
              </a:extLst>
            </p:cNvPr>
            <p:cNvSpPr/>
            <p:nvPr/>
          </p:nvSpPr>
          <p:spPr>
            <a:xfrm>
              <a:off x="2014415" y="2776415"/>
              <a:ext cx="3262922" cy="2276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B051E86-41C6-4E0D-8D54-6CCE3EE7F391}"/>
                </a:ext>
              </a:extLst>
            </p:cNvPr>
            <p:cNvSpPr txBox="1"/>
            <p:nvPr/>
          </p:nvSpPr>
          <p:spPr>
            <a:xfrm>
              <a:off x="2122121" y="2845044"/>
              <a:ext cx="201050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7" name="Rectangle : avec coin rogné 6">
              <a:extLst>
                <a:ext uri="{FF2B5EF4-FFF2-40B4-BE49-F238E27FC236}">
                  <a16:creationId xmlns:a16="http://schemas.microsoft.com/office/drawing/2014/main" id="{C0CC6B68-7638-4C1B-911F-E9D2B3A6CF06}"/>
                </a:ext>
              </a:extLst>
            </p:cNvPr>
            <p:cNvSpPr/>
            <p:nvPr/>
          </p:nvSpPr>
          <p:spPr>
            <a:xfrm>
              <a:off x="2296501" y="3253885"/>
              <a:ext cx="586153" cy="664308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791408A-2328-4118-8BFB-8CC2AE73C743}"/>
                </a:ext>
              </a:extLst>
            </p:cNvPr>
            <p:cNvSpPr txBox="1"/>
            <p:nvPr/>
          </p:nvSpPr>
          <p:spPr>
            <a:xfrm>
              <a:off x="3195516" y="3351822"/>
              <a:ext cx="191281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/>
                <a:t>Script d'expérience modifié</a:t>
              </a:r>
            </a:p>
          </p:txBody>
        </p:sp>
      </p:grp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7DD5740D-F1FF-4741-AF83-DDCFF6FAA891}"/>
              </a:ext>
            </a:extLst>
          </p:cNvPr>
          <p:cNvSpPr/>
          <p:nvPr/>
        </p:nvSpPr>
        <p:spPr>
          <a:xfrm>
            <a:off x="5205837" y="2478308"/>
            <a:ext cx="2110153" cy="508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4EE82E8-9FD0-4254-8B09-DE78E1E84F26}"/>
              </a:ext>
            </a:extLst>
          </p:cNvPr>
          <p:cNvSpPr txBox="1"/>
          <p:nvPr/>
        </p:nvSpPr>
        <p:spPr>
          <a:xfrm>
            <a:off x="5347189" y="2777881"/>
            <a:ext cx="1834661" cy="317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/>
              <a:t>Exécution (run) de l'</a:t>
            </a:r>
            <a:r>
              <a:rPr lang="fr-FR" sz="1400" err="1"/>
              <a:t>xp</a:t>
            </a:r>
            <a:endParaRPr lang="fr-FR" sz="1400"/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219B994-4064-4AA5-B5DA-F143C1CCFCC8}"/>
              </a:ext>
            </a:extLst>
          </p:cNvPr>
          <p:cNvGrpSpPr/>
          <p:nvPr/>
        </p:nvGrpSpPr>
        <p:grpSpPr>
          <a:xfrm>
            <a:off x="7338645" y="2844799"/>
            <a:ext cx="3262922" cy="2276229"/>
            <a:chOff x="7338645" y="2844799"/>
            <a:chExt cx="3262922" cy="2276229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59D296DA-73FA-4E21-A4E8-253D79607D95}"/>
                </a:ext>
              </a:extLst>
            </p:cNvPr>
            <p:cNvGrpSpPr/>
            <p:nvPr/>
          </p:nvGrpSpPr>
          <p:grpSpPr>
            <a:xfrm>
              <a:off x="7338645" y="2844799"/>
              <a:ext cx="3262922" cy="2276229"/>
              <a:chOff x="2014415" y="2776415"/>
              <a:chExt cx="3262922" cy="227622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4C27D4-BAAC-4FB9-964B-FA1BC0F23F39}"/>
                  </a:ext>
                </a:extLst>
              </p:cNvPr>
              <p:cNvSpPr/>
              <p:nvPr/>
            </p:nvSpPr>
            <p:spPr>
              <a:xfrm>
                <a:off x="2014415" y="2776415"/>
                <a:ext cx="3262922" cy="22762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277E84E9-DE42-4611-8BBB-D9172ACD015D}"/>
                  </a:ext>
                </a:extLst>
              </p:cNvPr>
              <p:cNvSpPr txBox="1"/>
              <p:nvPr/>
            </p:nvSpPr>
            <p:spPr>
              <a:xfrm>
                <a:off x="2122121" y="2845044"/>
                <a:ext cx="2010507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dirty="0"/>
                  <a:t>Serveur</a:t>
                </a:r>
              </a:p>
            </p:txBody>
          </p:sp>
          <p:sp>
            <p:nvSpPr>
              <p:cNvPr id="56" name="Rectangle : avec coin rogné 55">
                <a:extLst>
                  <a:ext uri="{FF2B5EF4-FFF2-40B4-BE49-F238E27FC236}">
                    <a16:creationId xmlns:a16="http://schemas.microsoft.com/office/drawing/2014/main" id="{7737F2E1-5B19-489E-BB77-3AC31BC3E402}"/>
                  </a:ext>
                </a:extLst>
              </p:cNvPr>
              <p:cNvSpPr/>
              <p:nvPr/>
            </p:nvSpPr>
            <p:spPr>
              <a:xfrm>
                <a:off x="2296501" y="3253885"/>
                <a:ext cx="586153" cy="664308"/>
              </a:xfrm>
              <a:prstGeom prst="snip1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/>
                  <a:t>xp.py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1350D5D5-D462-4586-A551-7A33974D4618}"/>
                  </a:ext>
                </a:extLst>
              </p:cNvPr>
              <p:cNvSpPr txBox="1"/>
              <p:nvPr/>
            </p:nvSpPr>
            <p:spPr>
              <a:xfrm>
                <a:off x="3195516" y="3351822"/>
                <a:ext cx="1912815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/>
                  <a:t>Script d'expérience versioné </a:t>
                </a:r>
                <a:r>
                  <a:rPr lang="fr-FR" sz="1200" b="1"/>
                  <a:t>xp (k)</a:t>
                </a:r>
                <a:endParaRPr lang="fr-FR" sz="1200" b="1" dirty="0"/>
              </a:p>
            </p:txBody>
          </p:sp>
        </p:grpSp>
        <p:sp>
          <p:nvSpPr>
            <p:cNvPr id="59" name="Rectangle : avec coin rogné 58">
              <a:extLst>
                <a:ext uri="{FF2B5EF4-FFF2-40B4-BE49-F238E27FC236}">
                  <a16:creationId xmlns:a16="http://schemas.microsoft.com/office/drawing/2014/main" id="{255AF3B4-F056-43C2-B782-AABC50DA62BB}"/>
                </a:ext>
              </a:extLst>
            </p:cNvPr>
            <p:cNvSpPr/>
            <p:nvPr/>
          </p:nvSpPr>
          <p:spPr>
            <a:xfrm>
              <a:off x="7626593" y="4178054"/>
              <a:ext cx="586153" cy="664308"/>
            </a:xfrm>
            <a:prstGeom prst="snip1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0557739B-D074-4F0B-AFF2-E1101661FDA9}"/>
              </a:ext>
            </a:extLst>
          </p:cNvPr>
          <p:cNvSpPr txBox="1"/>
          <p:nvPr/>
        </p:nvSpPr>
        <p:spPr>
          <a:xfrm>
            <a:off x="8535377" y="4373683"/>
            <a:ext cx="1912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/>
              <a:t>Artefact générés (métriques, modèles)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2ACC3083-42F5-4DE1-B471-97A27CF41D02}"/>
                  </a:ext>
                </a:extLst>
              </p14:cNvPr>
              <p14:cNvContentPartPr/>
              <p14:nvPr/>
            </p14:nvContentPartPr>
            <p14:xfrm>
              <a:off x="1564640" y="5959895"/>
              <a:ext cx="6810374" cy="85725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2ACC3083-42F5-4DE1-B471-97A27CF41D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6646" y="5941656"/>
                <a:ext cx="6846002" cy="12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D4BB03A3-0FF7-49FE-A8B2-09F8700CA52C}"/>
                  </a:ext>
                </a:extLst>
              </p14:cNvPr>
              <p14:cNvContentPartPr/>
              <p14:nvPr/>
            </p14:nvContentPartPr>
            <p14:xfrm>
              <a:off x="2265888" y="5916642"/>
              <a:ext cx="276225" cy="200025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D4BB03A3-0FF7-49FE-A8B2-09F8700CA5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8423" y="5898691"/>
                <a:ext cx="311511" cy="2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BE924D1A-E4E5-4AF5-924E-DB1C6DC56808}"/>
                  </a:ext>
                </a:extLst>
              </p14:cNvPr>
              <p14:cNvContentPartPr/>
              <p14:nvPr/>
            </p14:nvContentPartPr>
            <p14:xfrm>
              <a:off x="1271315" y="6055359"/>
              <a:ext cx="47624" cy="9525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BE924D1A-E4E5-4AF5-924E-DB1C6DC568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4405" y="5579109"/>
                <a:ext cx="8178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853F69FF-8162-4A28-B9B7-63E8B5C0538D}"/>
                  </a:ext>
                </a:extLst>
              </p14:cNvPr>
              <p14:cNvContentPartPr/>
              <p14:nvPr/>
            </p14:nvContentPartPr>
            <p14:xfrm>
              <a:off x="1044632" y="6045199"/>
              <a:ext cx="9525" cy="9525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853F69FF-8162-4A28-B9B7-63E8B5C053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0625" y="6019270"/>
                <a:ext cx="37260" cy="6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14:cNvPr>
              <p14:cNvContentPartPr/>
              <p14:nvPr/>
            </p14:nvContentPartPr>
            <p14:xfrm>
              <a:off x="802639" y="6055359"/>
              <a:ext cx="9525" cy="9525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6389" y="557910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00CD2D03-03E4-4A31-AF34-CDF29F62B8DC}"/>
                  </a:ext>
                </a:extLst>
              </p14:cNvPr>
              <p14:cNvContentPartPr/>
              <p14:nvPr/>
            </p14:nvContentPartPr>
            <p14:xfrm>
              <a:off x="3499160" y="5922626"/>
              <a:ext cx="285750" cy="219074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00CD2D03-03E4-4A31-AF34-CDF29F62B8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1389" y="5904309"/>
                <a:ext cx="320936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6B1CD806-0A6F-43CB-90A9-BBA2E08E9751}"/>
                  </a:ext>
                </a:extLst>
              </p14:cNvPr>
              <p14:cNvContentPartPr/>
              <p14:nvPr/>
            </p14:nvContentPartPr>
            <p14:xfrm>
              <a:off x="5522996" y="5873403"/>
              <a:ext cx="228600" cy="200025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6B1CD806-0A6F-43CB-90A9-BBA2E08E97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5356" y="5855702"/>
                <a:ext cx="264240" cy="235074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ZoneTexte 70">
            <a:extLst>
              <a:ext uri="{FF2B5EF4-FFF2-40B4-BE49-F238E27FC236}">
                <a16:creationId xmlns:a16="http://schemas.microsoft.com/office/drawing/2014/main" id="{2660CE67-FB49-4579-8BB4-91F994BB52F6}"/>
              </a:ext>
            </a:extLst>
          </p:cNvPr>
          <p:cNvSpPr txBox="1"/>
          <p:nvPr/>
        </p:nvSpPr>
        <p:spPr>
          <a:xfrm>
            <a:off x="2011680" y="5405120"/>
            <a:ext cx="101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Xp (k-2)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7C71CA3-9059-4018-B641-F1D659962457}"/>
              </a:ext>
            </a:extLst>
          </p:cNvPr>
          <p:cNvSpPr txBox="1"/>
          <p:nvPr/>
        </p:nvSpPr>
        <p:spPr>
          <a:xfrm>
            <a:off x="3139440" y="5405119"/>
            <a:ext cx="101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Xp (k-1)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BD99222-B640-4E08-ABBD-6B7E785D5B39}"/>
              </a:ext>
            </a:extLst>
          </p:cNvPr>
          <p:cNvSpPr txBox="1"/>
          <p:nvPr/>
        </p:nvSpPr>
        <p:spPr>
          <a:xfrm>
            <a:off x="5130800" y="5405118"/>
            <a:ext cx="101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Xp (k)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784274B4-7B48-4DA7-A7BA-4AB3C4FAFD61}"/>
              </a:ext>
            </a:extLst>
          </p:cNvPr>
          <p:cNvCxnSpPr/>
          <p:nvPr/>
        </p:nvCxnSpPr>
        <p:spPr>
          <a:xfrm>
            <a:off x="5690235" y="3216275"/>
            <a:ext cx="10160" cy="218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D861C9A7-A491-4011-8282-0EC0FE9A5EBF}"/>
              </a:ext>
            </a:extLst>
          </p:cNvPr>
          <p:cNvSpPr txBox="1"/>
          <p:nvPr/>
        </p:nvSpPr>
        <p:spPr>
          <a:xfrm>
            <a:off x="5782310" y="4898390"/>
            <a:ext cx="1554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git-checkpoint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0726659-330E-4BB3-8CB9-E985257124EE}"/>
              </a:ext>
            </a:extLst>
          </p:cNvPr>
          <p:cNvSpPr txBox="1"/>
          <p:nvPr/>
        </p:nvSpPr>
        <p:spPr>
          <a:xfrm>
            <a:off x="1454785" y="61995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Branche git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90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PROBLÉMATIQUE simplifiée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C03EABC5-8810-4412-BAE8-53FA314CC20A}"/>
              </a:ext>
            </a:extLst>
          </p:cNvPr>
          <p:cNvGrpSpPr/>
          <p:nvPr/>
        </p:nvGrpSpPr>
        <p:grpSpPr>
          <a:xfrm>
            <a:off x="2226222" y="2116846"/>
            <a:ext cx="1904999" cy="508000"/>
            <a:chOff x="2226222" y="2116846"/>
            <a:chExt cx="1904999" cy="508000"/>
          </a:xfrm>
        </p:grpSpPr>
        <p:sp>
          <p:nvSpPr>
            <p:cNvPr id="11" name="Flèche : courbe vers le bas 10">
              <a:extLst>
                <a:ext uri="{FF2B5EF4-FFF2-40B4-BE49-F238E27FC236}">
                  <a16:creationId xmlns:a16="http://schemas.microsoft.com/office/drawing/2014/main" id="{7DD5740D-F1FF-4741-AF83-DDCFF6FAA891}"/>
                </a:ext>
              </a:extLst>
            </p:cNvPr>
            <p:cNvSpPr/>
            <p:nvPr/>
          </p:nvSpPr>
          <p:spPr>
            <a:xfrm>
              <a:off x="2226222" y="2116846"/>
              <a:ext cx="1904999" cy="508000"/>
            </a:xfrm>
            <a:prstGeom prst="curved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EE82E8-9FD0-4254-8B09-DE78E1E84F26}"/>
                </a:ext>
              </a:extLst>
            </p:cNvPr>
            <p:cNvSpPr txBox="1"/>
            <p:nvPr/>
          </p:nvSpPr>
          <p:spPr>
            <a:xfrm>
              <a:off x="2611804" y="2308958"/>
              <a:ext cx="1014046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000" dirty="0" err="1"/>
                <a:t>Modif</a:t>
              </a:r>
              <a:r>
                <a:rPr lang="fr-FR" sz="1000" dirty="0"/>
                <a:t> du script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C2739AC8-0D9A-4960-8DEB-4C5B591024FA}"/>
              </a:ext>
            </a:extLst>
          </p:cNvPr>
          <p:cNvGrpSpPr/>
          <p:nvPr/>
        </p:nvGrpSpPr>
        <p:grpSpPr>
          <a:xfrm>
            <a:off x="890953" y="2717799"/>
            <a:ext cx="1260230" cy="2188306"/>
            <a:chOff x="900722" y="2522414"/>
            <a:chExt cx="1260230" cy="218830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0169B08-4471-47FB-848D-9C424478DFF1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8FD736A5-380A-4894-9781-0092E138780A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74" name="Rectangle : avec coin rogné 73">
              <a:extLst>
                <a:ext uri="{FF2B5EF4-FFF2-40B4-BE49-F238E27FC236}">
                  <a16:creationId xmlns:a16="http://schemas.microsoft.com/office/drawing/2014/main" id="{ED498F5F-42EF-4AB4-A0D2-495978501102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9B00B91-2FBF-42C8-8934-AA1BA40260D2}"/>
              </a:ext>
            </a:extLst>
          </p:cNvPr>
          <p:cNvGrpSpPr/>
          <p:nvPr/>
        </p:nvGrpSpPr>
        <p:grpSpPr>
          <a:xfrm>
            <a:off x="4824837" y="2077769"/>
            <a:ext cx="1904999" cy="508000"/>
            <a:chOff x="2226222" y="2116846"/>
            <a:chExt cx="1904999" cy="508000"/>
          </a:xfrm>
        </p:grpSpPr>
        <p:sp>
          <p:nvSpPr>
            <p:cNvPr id="78" name="Flèche : courbe vers le bas 77">
              <a:extLst>
                <a:ext uri="{FF2B5EF4-FFF2-40B4-BE49-F238E27FC236}">
                  <a16:creationId xmlns:a16="http://schemas.microsoft.com/office/drawing/2014/main" id="{57611FC5-0594-401E-AFB9-A5BE21C88787}"/>
                </a:ext>
              </a:extLst>
            </p:cNvPr>
            <p:cNvSpPr/>
            <p:nvPr/>
          </p:nvSpPr>
          <p:spPr>
            <a:xfrm>
              <a:off x="2226222" y="2116846"/>
              <a:ext cx="1904999" cy="508000"/>
            </a:xfrm>
            <a:prstGeom prst="curved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68F3B46C-C4C2-4C52-AB57-B0DD80D69604}"/>
                </a:ext>
              </a:extLst>
            </p:cNvPr>
            <p:cNvSpPr txBox="1"/>
            <p:nvPr/>
          </p:nvSpPr>
          <p:spPr>
            <a:xfrm>
              <a:off x="2787650" y="2328496"/>
              <a:ext cx="760046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000" dirty="0"/>
                <a:t>Run de l'</a:t>
              </a:r>
              <a:r>
                <a:rPr lang="fr-FR" sz="1000" dirty="0" err="1"/>
                <a:t>xp</a:t>
              </a:r>
              <a:endParaRPr lang="fr-FR" sz="1000" dirty="0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F6A4A6C6-4CB9-4682-A8D6-FF5AFC5BDCC8}"/>
              </a:ext>
            </a:extLst>
          </p:cNvPr>
          <p:cNvGrpSpPr/>
          <p:nvPr/>
        </p:nvGrpSpPr>
        <p:grpSpPr>
          <a:xfrm>
            <a:off x="3938952" y="2717798"/>
            <a:ext cx="1260230" cy="2188306"/>
            <a:chOff x="900722" y="2522414"/>
            <a:chExt cx="1260230" cy="218830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AF4E90C-8F1A-40F3-BE6B-2A4FC2DE6495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21C7D7F-BD04-4B5C-84AD-900CEF98AC5F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92" name="Rectangle : avec coin rogné 91">
              <a:extLst>
                <a:ext uri="{FF2B5EF4-FFF2-40B4-BE49-F238E27FC236}">
                  <a16:creationId xmlns:a16="http://schemas.microsoft.com/office/drawing/2014/main" id="{99D4A396-A85D-4FC4-86DA-73AC0C0E9ED1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4F5F7EE-D990-4291-BCF0-BA79D278F73C}"/>
              </a:ext>
            </a:extLst>
          </p:cNvPr>
          <p:cNvGrpSpPr/>
          <p:nvPr/>
        </p:nvGrpSpPr>
        <p:grpSpPr>
          <a:xfrm>
            <a:off x="6527797" y="2668951"/>
            <a:ext cx="1260230" cy="2188306"/>
            <a:chOff x="832337" y="2434491"/>
            <a:chExt cx="1260230" cy="218830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800DE6E-49CA-42FE-9B33-0BF4850F4A00}"/>
                </a:ext>
              </a:extLst>
            </p:cNvPr>
            <p:cNvSpPr/>
            <p:nvPr/>
          </p:nvSpPr>
          <p:spPr>
            <a:xfrm>
              <a:off x="832337" y="2434491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0C3981E-043D-461E-AD2F-F9C75C4B9922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97" name="Rectangle : avec coin rogné 96">
              <a:extLst>
                <a:ext uri="{FF2B5EF4-FFF2-40B4-BE49-F238E27FC236}">
                  <a16:creationId xmlns:a16="http://schemas.microsoft.com/office/drawing/2014/main" id="{CD98DCAE-D240-4DCE-AC34-5E2F51056147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98" name="Rectangle : avec coin rogné 97">
              <a:extLst>
                <a:ext uri="{FF2B5EF4-FFF2-40B4-BE49-F238E27FC236}">
                  <a16:creationId xmlns:a16="http://schemas.microsoft.com/office/drawing/2014/main" id="{D1282B60-E1D6-4FE4-BD32-A04F3ECE4513}"/>
                </a:ext>
              </a:extLst>
            </p:cNvPr>
            <p:cNvSpPr/>
            <p:nvPr/>
          </p:nvSpPr>
          <p:spPr>
            <a:xfrm>
              <a:off x="1184359" y="3804170"/>
              <a:ext cx="577378" cy="638648"/>
            </a:xfrm>
            <a:prstGeom prst="snip1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4E90E9AF-B06B-4E16-8542-A4B4310AEA6E}"/>
              </a:ext>
            </a:extLst>
          </p:cNvPr>
          <p:cNvGrpSpPr/>
          <p:nvPr/>
        </p:nvGrpSpPr>
        <p:grpSpPr>
          <a:xfrm>
            <a:off x="9018951" y="2717797"/>
            <a:ext cx="1260230" cy="2188306"/>
            <a:chOff x="900722" y="2522414"/>
            <a:chExt cx="1260230" cy="218830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91B0882-87F3-48EB-A781-C1AD75EE3F0D}"/>
                </a:ext>
              </a:extLst>
            </p:cNvPr>
            <p:cNvSpPr/>
            <p:nvPr/>
          </p:nvSpPr>
          <p:spPr>
            <a:xfrm>
              <a:off x="900722" y="2522414"/>
              <a:ext cx="1260230" cy="218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62889A0A-96AD-4DC5-837B-5116E499ACB1}"/>
                </a:ext>
              </a:extLst>
            </p:cNvPr>
            <p:cNvSpPr txBox="1"/>
            <p:nvPr/>
          </p:nvSpPr>
          <p:spPr>
            <a:xfrm>
              <a:off x="1006816" y="2588392"/>
              <a:ext cx="10327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Serveur</a:t>
              </a:r>
            </a:p>
          </p:txBody>
        </p:sp>
        <p:sp>
          <p:nvSpPr>
            <p:cNvPr id="102" name="Rectangle : avec coin rogné 101">
              <a:extLst>
                <a:ext uri="{FF2B5EF4-FFF2-40B4-BE49-F238E27FC236}">
                  <a16:creationId xmlns:a16="http://schemas.microsoft.com/office/drawing/2014/main" id="{4FCC37F8-0C3E-458E-8AA5-773B526CAD49}"/>
                </a:ext>
              </a:extLst>
            </p:cNvPr>
            <p:cNvSpPr/>
            <p:nvPr/>
          </p:nvSpPr>
          <p:spPr>
            <a:xfrm>
              <a:off x="1178585" y="2981441"/>
              <a:ext cx="577378" cy="638648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xp.py</a:t>
              </a:r>
            </a:p>
          </p:txBody>
        </p:sp>
        <p:sp>
          <p:nvSpPr>
            <p:cNvPr id="103" name="Rectangle : avec coin rogné 102">
              <a:extLst>
                <a:ext uri="{FF2B5EF4-FFF2-40B4-BE49-F238E27FC236}">
                  <a16:creationId xmlns:a16="http://schemas.microsoft.com/office/drawing/2014/main" id="{A07E08DD-96A2-40A3-9458-C32C91AFA9FF}"/>
                </a:ext>
              </a:extLst>
            </p:cNvPr>
            <p:cNvSpPr/>
            <p:nvPr/>
          </p:nvSpPr>
          <p:spPr>
            <a:xfrm>
              <a:off x="1184359" y="3804170"/>
              <a:ext cx="577378" cy="638648"/>
            </a:xfrm>
            <a:prstGeom prst="snip1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000" dirty="0" err="1"/>
                <a:t>art.pkl</a:t>
              </a:r>
            </a:p>
          </p:txBody>
        </p:sp>
      </p:grpSp>
      <p:sp>
        <p:nvSpPr>
          <p:cNvPr id="104" name="ZoneTexte 103">
            <a:extLst>
              <a:ext uri="{FF2B5EF4-FFF2-40B4-BE49-F238E27FC236}">
                <a16:creationId xmlns:a16="http://schemas.microsoft.com/office/drawing/2014/main" id="{1FF588FA-60D4-45AD-BEAE-40BD5F468375}"/>
              </a:ext>
            </a:extLst>
          </p:cNvPr>
          <p:cNvSpPr txBox="1"/>
          <p:nvPr/>
        </p:nvSpPr>
        <p:spPr>
          <a:xfrm>
            <a:off x="1763713" y="4176713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9D7D9DB-D085-4BF1-9209-70332CADF746}"/>
              </a:ext>
            </a:extLst>
          </p:cNvPr>
          <p:cNvSpPr txBox="1"/>
          <p:nvPr/>
        </p:nvSpPr>
        <p:spPr>
          <a:xfrm>
            <a:off x="1731962" y="3359150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v0</a:t>
            </a:r>
            <a:endParaRPr lang="fr-FR" dirty="0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240313FA-6C38-4C81-BF99-81557E161FC0}"/>
              </a:ext>
            </a:extLst>
          </p:cNvPr>
          <p:cNvSpPr txBox="1"/>
          <p:nvPr/>
        </p:nvSpPr>
        <p:spPr>
          <a:xfrm>
            <a:off x="4787900" y="3359150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..</a:t>
            </a:r>
            <a:endParaRPr lang="fr-FR" dirty="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968E4306-8875-4ADB-BDD0-A5910F91FE4F}"/>
              </a:ext>
            </a:extLst>
          </p:cNvPr>
          <p:cNvSpPr txBox="1"/>
          <p:nvPr/>
        </p:nvSpPr>
        <p:spPr>
          <a:xfrm>
            <a:off x="7423150" y="3311525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v1</a:t>
            </a:r>
            <a:endParaRPr lang="fr-FR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7D0C2321-A409-4E30-98E1-5E4F3FEC473D}"/>
              </a:ext>
            </a:extLst>
          </p:cNvPr>
          <p:cNvSpPr txBox="1"/>
          <p:nvPr/>
        </p:nvSpPr>
        <p:spPr>
          <a:xfrm>
            <a:off x="7423150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6CE10E0A-27E1-479B-BB98-7962EDC5FC87}"/>
              </a:ext>
            </a:extLst>
          </p:cNvPr>
          <p:cNvSpPr txBox="1"/>
          <p:nvPr/>
        </p:nvSpPr>
        <p:spPr>
          <a:xfrm>
            <a:off x="9867900" y="3311525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vn</a:t>
            </a:r>
            <a:endParaRPr lang="fr-FR" dirty="0"/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8AA91AE-550F-4CF2-B77D-E0AD10023DE5}"/>
              </a:ext>
            </a:extLst>
          </p:cNvPr>
          <p:cNvSpPr txBox="1"/>
          <p:nvPr/>
        </p:nvSpPr>
        <p:spPr>
          <a:xfrm>
            <a:off x="9867900" y="4176712"/>
            <a:ext cx="40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3F52C2A-2811-4BE6-A8A0-41C961E4996E}"/>
              </a:ext>
            </a:extLst>
          </p:cNvPr>
          <p:cNvSpPr txBox="1"/>
          <p:nvPr/>
        </p:nvSpPr>
        <p:spPr>
          <a:xfrm>
            <a:off x="8296275" y="3652838"/>
            <a:ext cx="4730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3408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7DAF4AE-B685-499E-A032-2B3F90EA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55" y="514975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Contrôle de Version de LA DONNÉE :    </a:t>
            </a:r>
            <a:endParaRPr lang="fr-F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14:cNvPr>
              <p14:cNvContentPartPr/>
              <p14:nvPr/>
            </p14:nvContentPartPr>
            <p14:xfrm>
              <a:off x="245793" y="5977205"/>
              <a:ext cx="9525" cy="9525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57E7AF91-CF37-4271-AE85-B82B778D9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0457" y="5500955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67">
            <a:extLst>
              <a:ext uri="{FF2B5EF4-FFF2-40B4-BE49-F238E27FC236}">
                <a16:creationId xmlns:a16="http://schemas.microsoft.com/office/drawing/2014/main" id="{D4AE8B7A-18D1-460F-8D9B-5F9F605B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449" y="724560"/>
            <a:ext cx="1436516" cy="755537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29041405-5C45-45B4-9BB8-7B0F8CE6E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871" y="1812291"/>
            <a:ext cx="6428791" cy="45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0</Words>
  <Application>Microsoft Office PowerPoint</Application>
  <PresentationFormat>Grand écran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Circuit</vt:lpstr>
      <vt:lpstr>Experiment Versioning</vt:lpstr>
      <vt:lpstr>PROBLÉMATIQUE simplifiée</vt:lpstr>
      <vt:lpstr>PROBLÉMATIQUE simplifiée</vt:lpstr>
      <vt:lpstr>PROBLÉMATIQUE simplifiée</vt:lpstr>
      <vt:lpstr>Solution proposée : COntrôle DE VErsion</vt:lpstr>
      <vt:lpstr>Contrôle de Version du COde Source: GIT</vt:lpstr>
      <vt:lpstr>Contrôle de Version du COde Source: GIT</vt:lpstr>
      <vt:lpstr>PROBLÉMATIQUE simplifiée</vt:lpstr>
      <vt:lpstr>Contrôle de Version de LA DONNÉE :    </vt:lpstr>
      <vt:lpstr>Contrôle de Version de LA DONNÉE :    </vt:lpstr>
      <vt:lpstr>Présentation PowerPoint</vt:lpstr>
      <vt:lpstr>PROBLÉMATIQUE simplifiée</vt:lpstr>
      <vt:lpstr>EN PRATIQUE</vt:lpstr>
      <vt:lpstr>EN PRATIQUE</vt:lpstr>
      <vt:lpstr>Petite APPLICATION PRATIQUE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871</cp:revision>
  <dcterms:created xsi:type="dcterms:W3CDTF">2020-11-18T09:04:16Z</dcterms:created>
  <dcterms:modified xsi:type="dcterms:W3CDTF">2020-11-20T09:53:40Z</dcterms:modified>
</cp:coreProperties>
</file>